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9"/>
  </p:notesMasterIdLst>
  <p:sldIdLst>
    <p:sldId id="256" r:id="rId2"/>
    <p:sldId id="257" r:id="rId3"/>
    <p:sldId id="259" r:id="rId4"/>
    <p:sldId id="348" r:id="rId5"/>
    <p:sldId id="349" r:id="rId6"/>
    <p:sldId id="258" r:id="rId7"/>
    <p:sldId id="358" r:id="rId8"/>
    <p:sldId id="260" r:id="rId9"/>
    <p:sldId id="350" r:id="rId10"/>
    <p:sldId id="344" r:id="rId11"/>
    <p:sldId id="345" r:id="rId12"/>
    <p:sldId id="346" r:id="rId13"/>
    <p:sldId id="347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00" r:id="rId22"/>
    <p:sldId id="301" r:id="rId23"/>
    <p:sldId id="302" r:id="rId24"/>
    <p:sldId id="288" r:id="rId25"/>
    <p:sldId id="304" r:id="rId26"/>
    <p:sldId id="305" r:id="rId27"/>
    <p:sldId id="278" r:id="rId28"/>
    <p:sldId id="279" r:id="rId29"/>
    <p:sldId id="280" r:id="rId30"/>
    <p:sldId id="281" r:id="rId31"/>
    <p:sldId id="342" r:id="rId32"/>
    <p:sldId id="326" r:id="rId33"/>
    <p:sldId id="335" r:id="rId34"/>
    <p:sldId id="336" r:id="rId35"/>
    <p:sldId id="337" r:id="rId36"/>
    <p:sldId id="338" r:id="rId37"/>
    <p:sldId id="341" r:id="rId38"/>
    <p:sldId id="312" r:id="rId39"/>
    <p:sldId id="313" r:id="rId40"/>
    <p:sldId id="314" r:id="rId41"/>
    <p:sldId id="315" r:id="rId42"/>
    <p:sldId id="316" r:id="rId43"/>
    <p:sldId id="317" r:id="rId44"/>
    <p:sldId id="339" r:id="rId45"/>
    <p:sldId id="318" r:id="rId46"/>
    <p:sldId id="319" r:id="rId47"/>
    <p:sldId id="310" r:id="rId48"/>
  </p:sldIdLst>
  <p:sldSz cx="9144000" cy="6858000" type="screen4x3"/>
  <p:notesSz cx="6881813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EA"/>
    <a:srgbClr val="69BFFF"/>
    <a:srgbClr val="2DA5FF"/>
    <a:srgbClr val="8E9E94"/>
    <a:srgbClr val="DCE0DE"/>
    <a:srgbClr val="C9D1CC"/>
    <a:srgbClr val="C1C9C4"/>
    <a:srgbClr val="B5BFB9"/>
    <a:srgbClr val="AEBAB2"/>
    <a:srgbClr val="9AA8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43" autoAdjust="0"/>
  </p:normalViewPr>
  <p:slideViewPr>
    <p:cSldViewPr>
      <p:cViewPr>
        <p:scale>
          <a:sx n="70" d="100"/>
          <a:sy n="70" d="100"/>
        </p:scale>
        <p:origin x="-1572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7AB32C-82D2-43D9-A90B-5BFD8B3D61D1}" type="doc">
      <dgm:prSet loTypeId="urn:microsoft.com/office/officeart/2005/8/layout/target3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EABF7B9-2629-4EF1-8903-BA29E32EF724}">
      <dgm:prSet phldrT="[Texto]" custT="1"/>
      <dgm:spPr/>
      <dgm:t>
        <a:bodyPr/>
        <a:lstStyle/>
        <a:p>
          <a:r>
            <a:rPr lang="es-MX" sz="2800" dirty="0" smtClean="0"/>
            <a:t>Formación de la persona</a:t>
          </a:r>
          <a:endParaRPr lang="es-MX" sz="2800" dirty="0"/>
        </a:p>
      </dgm:t>
    </dgm:pt>
    <dgm:pt modelId="{4722924B-4584-4968-82DC-E30664B252CB}" type="parTrans" cxnId="{FB4248C9-AF8D-4CDF-8542-09676AD7DBCB}">
      <dgm:prSet/>
      <dgm:spPr/>
      <dgm:t>
        <a:bodyPr/>
        <a:lstStyle/>
        <a:p>
          <a:endParaRPr lang="es-MX"/>
        </a:p>
      </dgm:t>
    </dgm:pt>
    <dgm:pt modelId="{596C7AB4-C532-4BAF-8EF5-8BCFE8BA15E7}" type="sibTrans" cxnId="{FB4248C9-AF8D-4CDF-8542-09676AD7DBCB}">
      <dgm:prSet/>
      <dgm:spPr/>
      <dgm:t>
        <a:bodyPr/>
        <a:lstStyle/>
        <a:p>
          <a:endParaRPr lang="es-MX"/>
        </a:p>
      </dgm:t>
    </dgm:pt>
    <dgm:pt modelId="{45BA9595-C933-4C93-BBE0-B21E6E26E49E}">
      <dgm:prSet phldrT="[Texto]" custT="1"/>
      <dgm:spPr/>
      <dgm:t>
        <a:bodyPr/>
        <a:lstStyle/>
        <a:p>
          <a:r>
            <a:rPr lang="es-MX" sz="1800" dirty="0" smtClean="0"/>
            <a:t>Formación para la vida.</a:t>
          </a:r>
          <a:endParaRPr lang="es-MX" sz="1800" dirty="0"/>
        </a:p>
      </dgm:t>
    </dgm:pt>
    <dgm:pt modelId="{17AAED7E-6B4F-49A5-A11B-8BAEC5B6E0DD}" type="parTrans" cxnId="{0B4230C6-BB09-4B11-9BB6-00D4E188B522}">
      <dgm:prSet/>
      <dgm:spPr/>
      <dgm:t>
        <a:bodyPr/>
        <a:lstStyle/>
        <a:p>
          <a:endParaRPr lang="es-MX"/>
        </a:p>
      </dgm:t>
    </dgm:pt>
    <dgm:pt modelId="{884EA29F-E522-433D-8432-052B990FF252}" type="sibTrans" cxnId="{0B4230C6-BB09-4B11-9BB6-00D4E188B522}">
      <dgm:prSet/>
      <dgm:spPr/>
      <dgm:t>
        <a:bodyPr/>
        <a:lstStyle/>
        <a:p>
          <a:endParaRPr lang="es-MX"/>
        </a:p>
      </dgm:t>
    </dgm:pt>
    <dgm:pt modelId="{5CC7F48B-BEDA-4274-B262-3F67BE1F4425}">
      <dgm:prSet phldrT="[Texto]" custT="1"/>
      <dgm:spPr/>
      <dgm:t>
        <a:bodyPr/>
        <a:lstStyle/>
        <a:p>
          <a:r>
            <a:rPr lang="es-MX" sz="2800" dirty="0" smtClean="0"/>
            <a:t>Formación ética</a:t>
          </a:r>
          <a:endParaRPr lang="es-MX" sz="2800" dirty="0"/>
        </a:p>
      </dgm:t>
    </dgm:pt>
    <dgm:pt modelId="{4B887463-0109-41CA-A093-80680497EE1D}" type="parTrans" cxnId="{DA73273D-B06A-4F56-BC6A-331C61A8EB48}">
      <dgm:prSet/>
      <dgm:spPr/>
      <dgm:t>
        <a:bodyPr/>
        <a:lstStyle/>
        <a:p>
          <a:endParaRPr lang="es-MX"/>
        </a:p>
      </dgm:t>
    </dgm:pt>
    <dgm:pt modelId="{D946B278-2141-4F4D-8C5B-FCE4BC2CA57B}" type="sibTrans" cxnId="{DA73273D-B06A-4F56-BC6A-331C61A8EB48}">
      <dgm:prSet/>
      <dgm:spPr/>
      <dgm:t>
        <a:bodyPr/>
        <a:lstStyle/>
        <a:p>
          <a:endParaRPr lang="es-MX"/>
        </a:p>
      </dgm:t>
    </dgm:pt>
    <dgm:pt modelId="{A4C35193-F637-4D15-8A2B-16E76829310A}">
      <dgm:prSet phldrT="[Texto]" custT="1"/>
      <dgm:spPr/>
      <dgm:t>
        <a:bodyPr/>
        <a:lstStyle/>
        <a:p>
          <a:r>
            <a:rPr lang="es-MX" sz="1600" dirty="0" smtClean="0"/>
            <a:t>Postura y compromiso ético de la persona</a:t>
          </a:r>
          <a:endParaRPr lang="es-MX" sz="1600" dirty="0"/>
        </a:p>
      </dgm:t>
    </dgm:pt>
    <dgm:pt modelId="{2635DAA9-E9A8-45E6-92D5-66395929119A}" type="parTrans" cxnId="{DA71A1CE-3052-4AAF-A4EC-DC374857296A}">
      <dgm:prSet/>
      <dgm:spPr/>
      <dgm:t>
        <a:bodyPr/>
        <a:lstStyle/>
        <a:p>
          <a:endParaRPr lang="es-MX"/>
        </a:p>
      </dgm:t>
    </dgm:pt>
    <dgm:pt modelId="{EFBA9B2E-40BA-42C7-981E-D18A8B031B61}" type="sibTrans" cxnId="{DA71A1CE-3052-4AAF-A4EC-DC374857296A}">
      <dgm:prSet/>
      <dgm:spPr/>
      <dgm:t>
        <a:bodyPr/>
        <a:lstStyle/>
        <a:p>
          <a:endParaRPr lang="es-MX"/>
        </a:p>
      </dgm:t>
    </dgm:pt>
    <dgm:pt modelId="{E5ABD528-32BA-4E12-BE45-7C40258DE613}">
      <dgm:prSet phldrT="[Texto]" custT="1"/>
      <dgm:spPr/>
      <dgm:t>
        <a:bodyPr/>
        <a:lstStyle/>
        <a:p>
          <a:r>
            <a:rPr lang="es-MX" sz="1600" dirty="0" smtClean="0"/>
            <a:t>Referencia en </a:t>
          </a:r>
          <a:r>
            <a:rPr lang="es-MX" sz="1600" b="1" dirty="0" smtClean="0"/>
            <a:t>valores universales</a:t>
          </a:r>
          <a:r>
            <a:rPr lang="es-MX" sz="1600" dirty="0" smtClean="0"/>
            <a:t> y derechos humanos </a:t>
          </a:r>
          <a:endParaRPr lang="es-MX" sz="1600" dirty="0"/>
        </a:p>
      </dgm:t>
    </dgm:pt>
    <dgm:pt modelId="{CBD6D3D2-03B1-48E2-A090-FBCD354E057C}" type="parTrans" cxnId="{20414DF5-A1CF-4B18-8940-11BF7BF3D647}">
      <dgm:prSet/>
      <dgm:spPr/>
      <dgm:t>
        <a:bodyPr/>
        <a:lstStyle/>
        <a:p>
          <a:endParaRPr lang="es-MX"/>
        </a:p>
      </dgm:t>
    </dgm:pt>
    <dgm:pt modelId="{B55D6BE3-8928-4617-A527-4F91BF8A3DC0}" type="sibTrans" cxnId="{20414DF5-A1CF-4B18-8940-11BF7BF3D647}">
      <dgm:prSet/>
      <dgm:spPr/>
      <dgm:t>
        <a:bodyPr/>
        <a:lstStyle/>
        <a:p>
          <a:endParaRPr lang="es-MX"/>
        </a:p>
      </dgm:t>
    </dgm:pt>
    <dgm:pt modelId="{23F2F487-E118-441B-8DB9-79662A299C2C}">
      <dgm:prSet phldrT="[Texto]" custT="1"/>
      <dgm:spPr/>
      <dgm:t>
        <a:bodyPr/>
        <a:lstStyle/>
        <a:p>
          <a:r>
            <a:rPr lang="es-MX" sz="2800" dirty="0" smtClean="0"/>
            <a:t>Formación ciudadana</a:t>
          </a:r>
          <a:endParaRPr lang="es-MX" sz="2800" dirty="0"/>
        </a:p>
      </dgm:t>
    </dgm:pt>
    <dgm:pt modelId="{88630E76-E573-4B7E-9A54-451039F7313C}" type="parTrans" cxnId="{114A8D00-244E-4009-ACD5-BC43D8778B4D}">
      <dgm:prSet/>
      <dgm:spPr/>
      <dgm:t>
        <a:bodyPr/>
        <a:lstStyle/>
        <a:p>
          <a:endParaRPr lang="es-MX"/>
        </a:p>
      </dgm:t>
    </dgm:pt>
    <dgm:pt modelId="{CB733594-8286-49C4-B479-AD1E4A93845A}" type="sibTrans" cxnId="{114A8D00-244E-4009-ACD5-BC43D8778B4D}">
      <dgm:prSet/>
      <dgm:spPr/>
      <dgm:t>
        <a:bodyPr/>
        <a:lstStyle/>
        <a:p>
          <a:endParaRPr lang="es-MX"/>
        </a:p>
      </dgm:t>
    </dgm:pt>
    <dgm:pt modelId="{667502A8-63E4-4AE8-82FF-5CD3E520D5EB}">
      <dgm:prSet phldrT="[Texto]" custT="1"/>
      <dgm:spPr/>
      <dgm:t>
        <a:bodyPr/>
        <a:lstStyle/>
        <a:p>
          <a:r>
            <a:rPr lang="es-MX" sz="1600" dirty="0" smtClean="0"/>
            <a:t>Cultura política democrática.</a:t>
          </a:r>
          <a:endParaRPr lang="es-MX" sz="1600" dirty="0"/>
        </a:p>
      </dgm:t>
    </dgm:pt>
    <dgm:pt modelId="{84B1FE59-EA82-40D0-A207-C929BADAAAB2}" type="parTrans" cxnId="{6C6003BE-35F2-42BA-9D9B-CC2D036017EE}">
      <dgm:prSet/>
      <dgm:spPr/>
      <dgm:t>
        <a:bodyPr/>
        <a:lstStyle/>
        <a:p>
          <a:endParaRPr lang="es-MX"/>
        </a:p>
      </dgm:t>
    </dgm:pt>
    <dgm:pt modelId="{04D695A9-33B6-45E3-9E12-1567ADB05156}" type="sibTrans" cxnId="{6C6003BE-35F2-42BA-9D9B-CC2D036017EE}">
      <dgm:prSet/>
      <dgm:spPr/>
      <dgm:t>
        <a:bodyPr/>
        <a:lstStyle/>
        <a:p>
          <a:endParaRPr lang="es-MX"/>
        </a:p>
      </dgm:t>
    </dgm:pt>
    <dgm:pt modelId="{94A40A47-992E-4F1D-AB19-4F04766022C3}">
      <dgm:prSet phldrT="[Texto]" custT="1"/>
      <dgm:spPr/>
      <dgm:t>
        <a:bodyPr/>
        <a:lstStyle/>
        <a:p>
          <a:r>
            <a:rPr lang="es-MX" sz="1800" dirty="0" smtClean="0"/>
            <a:t>Formación integral de la persona</a:t>
          </a:r>
          <a:endParaRPr lang="es-MX" sz="1800" dirty="0"/>
        </a:p>
      </dgm:t>
    </dgm:pt>
    <dgm:pt modelId="{077560E6-0CFE-4D47-B30C-467699231304}" type="parTrans" cxnId="{709C3142-D85E-433A-8C01-8BDAC5FBF03B}">
      <dgm:prSet/>
      <dgm:spPr/>
      <dgm:t>
        <a:bodyPr/>
        <a:lstStyle/>
        <a:p>
          <a:endParaRPr lang="es-MX"/>
        </a:p>
      </dgm:t>
    </dgm:pt>
    <dgm:pt modelId="{533A8B09-8A51-40E0-8AFF-6F8C7FFA2800}" type="sibTrans" cxnId="{709C3142-D85E-433A-8C01-8BDAC5FBF03B}">
      <dgm:prSet/>
      <dgm:spPr/>
      <dgm:t>
        <a:bodyPr/>
        <a:lstStyle/>
        <a:p>
          <a:endParaRPr lang="es-MX"/>
        </a:p>
      </dgm:t>
    </dgm:pt>
    <dgm:pt modelId="{2B51E197-1C54-4307-868D-8F566857C109}">
      <dgm:prSet phldrT="[Texto]" custT="1"/>
      <dgm:spPr/>
      <dgm:t>
        <a:bodyPr/>
        <a:lstStyle/>
        <a:p>
          <a:r>
            <a:rPr lang="es-MX" sz="1600" dirty="0" smtClean="0"/>
            <a:t>Participación en asuntos de interés colectivo.</a:t>
          </a:r>
          <a:endParaRPr lang="es-MX" sz="1600" dirty="0"/>
        </a:p>
      </dgm:t>
    </dgm:pt>
    <dgm:pt modelId="{08C038AF-F17A-478A-8A8A-81CD7FC3BB99}" type="parTrans" cxnId="{D7695DF8-0F12-4A55-A3DF-99489A6BC766}">
      <dgm:prSet/>
      <dgm:spPr/>
      <dgm:t>
        <a:bodyPr/>
        <a:lstStyle/>
        <a:p>
          <a:endParaRPr lang="es-MX"/>
        </a:p>
      </dgm:t>
    </dgm:pt>
    <dgm:pt modelId="{0D8DF761-DC02-4D86-B185-55AA33075105}" type="sibTrans" cxnId="{D7695DF8-0F12-4A55-A3DF-99489A6BC766}">
      <dgm:prSet/>
      <dgm:spPr/>
      <dgm:t>
        <a:bodyPr/>
        <a:lstStyle/>
        <a:p>
          <a:endParaRPr lang="es-MX"/>
        </a:p>
      </dgm:t>
    </dgm:pt>
    <dgm:pt modelId="{924B2057-5876-4B42-B867-3FE368D7E2C2}">
      <dgm:prSet phldrT="[Texto]" custT="1"/>
      <dgm:spPr/>
      <dgm:t>
        <a:bodyPr/>
        <a:lstStyle/>
        <a:p>
          <a:r>
            <a:rPr lang="es-MX" sz="1600" dirty="0" smtClean="0"/>
            <a:t>Cultura de la legalidad.</a:t>
          </a:r>
          <a:endParaRPr lang="es-MX" sz="1600" dirty="0"/>
        </a:p>
      </dgm:t>
    </dgm:pt>
    <dgm:pt modelId="{414A2B51-911D-4137-B552-4E082CEEC355}" type="parTrans" cxnId="{CB483A2C-CDC2-4936-B537-2FF1545AC0F5}">
      <dgm:prSet/>
      <dgm:spPr/>
      <dgm:t>
        <a:bodyPr/>
        <a:lstStyle/>
        <a:p>
          <a:endParaRPr lang="es-MX"/>
        </a:p>
      </dgm:t>
    </dgm:pt>
    <dgm:pt modelId="{3B8A0FB9-AECD-4FED-8C57-907C82EDBE83}" type="sibTrans" cxnId="{CB483A2C-CDC2-4936-B537-2FF1545AC0F5}">
      <dgm:prSet/>
      <dgm:spPr/>
      <dgm:t>
        <a:bodyPr/>
        <a:lstStyle/>
        <a:p>
          <a:endParaRPr lang="es-MX"/>
        </a:p>
      </dgm:t>
    </dgm:pt>
    <dgm:pt modelId="{959F6F60-9E91-44EF-A44C-5644AEF9BECE}" type="pres">
      <dgm:prSet presAssocID="{F57AB32C-82D2-43D9-A90B-5BFD8B3D61D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231DD6B-409C-46D9-9A55-388A81594E48}" type="pres">
      <dgm:prSet presAssocID="{4EABF7B9-2629-4EF1-8903-BA29E32EF724}" presName="circle1" presStyleLbl="node1" presStyleIdx="0" presStyleCnt="3"/>
      <dgm:spPr/>
    </dgm:pt>
    <dgm:pt modelId="{37A1598E-AD1C-4CEF-8512-27CD4468F920}" type="pres">
      <dgm:prSet presAssocID="{4EABF7B9-2629-4EF1-8903-BA29E32EF724}" presName="space" presStyleCnt="0"/>
      <dgm:spPr/>
    </dgm:pt>
    <dgm:pt modelId="{215A565A-FD2D-444D-94DF-D1968602530E}" type="pres">
      <dgm:prSet presAssocID="{4EABF7B9-2629-4EF1-8903-BA29E32EF724}" presName="rect1" presStyleLbl="alignAcc1" presStyleIdx="0" presStyleCnt="3"/>
      <dgm:spPr/>
      <dgm:t>
        <a:bodyPr/>
        <a:lstStyle/>
        <a:p>
          <a:endParaRPr lang="es-MX"/>
        </a:p>
      </dgm:t>
    </dgm:pt>
    <dgm:pt modelId="{F0157834-2B5D-4871-A6DA-F7A8F9BEE227}" type="pres">
      <dgm:prSet presAssocID="{5CC7F48B-BEDA-4274-B262-3F67BE1F4425}" presName="vertSpace2" presStyleLbl="node1" presStyleIdx="0" presStyleCnt="3"/>
      <dgm:spPr/>
    </dgm:pt>
    <dgm:pt modelId="{2545D7BB-1CD7-4292-B301-D9592440FBAB}" type="pres">
      <dgm:prSet presAssocID="{5CC7F48B-BEDA-4274-B262-3F67BE1F4425}" presName="circle2" presStyleLbl="node1" presStyleIdx="1" presStyleCnt="3"/>
      <dgm:spPr/>
    </dgm:pt>
    <dgm:pt modelId="{3C2B6677-6BF0-47A8-B3EB-2318A394F943}" type="pres">
      <dgm:prSet presAssocID="{5CC7F48B-BEDA-4274-B262-3F67BE1F4425}" presName="rect2" presStyleLbl="alignAcc1" presStyleIdx="1" presStyleCnt="3"/>
      <dgm:spPr/>
      <dgm:t>
        <a:bodyPr/>
        <a:lstStyle/>
        <a:p>
          <a:endParaRPr lang="es-MX"/>
        </a:p>
      </dgm:t>
    </dgm:pt>
    <dgm:pt modelId="{FBD388B8-2563-4AB3-95FB-B930DE5769BE}" type="pres">
      <dgm:prSet presAssocID="{23F2F487-E118-441B-8DB9-79662A299C2C}" presName="vertSpace3" presStyleLbl="node1" presStyleIdx="1" presStyleCnt="3"/>
      <dgm:spPr/>
    </dgm:pt>
    <dgm:pt modelId="{D4371772-1C61-447A-8DE9-E1F40E88D882}" type="pres">
      <dgm:prSet presAssocID="{23F2F487-E118-441B-8DB9-79662A299C2C}" presName="circle3" presStyleLbl="node1" presStyleIdx="2" presStyleCnt="3"/>
      <dgm:spPr/>
    </dgm:pt>
    <dgm:pt modelId="{5E3A2F82-8CEA-428D-9A20-B041846B0CC5}" type="pres">
      <dgm:prSet presAssocID="{23F2F487-E118-441B-8DB9-79662A299C2C}" presName="rect3" presStyleLbl="alignAcc1" presStyleIdx="2" presStyleCnt="3" custLinFactNeighborX="-268" custLinFactNeighborY="-887"/>
      <dgm:spPr/>
      <dgm:t>
        <a:bodyPr/>
        <a:lstStyle/>
        <a:p>
          <a:endParaRPr lang="es-MX"/>
        </a:p>
      </dgm:t>
    </dgm:pt>
    <dgm:pt modelId="{18BC6880-675B-4D07-888C-F5D09DEAF0A2}" type="pres">
      <dgm:prSet presAssocID="{4EABF7B9-2629-4EF1-8903-BA29E32EF724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397FCC-B6BF-4D58-ABE9-4052C3FEF981}" type="pres">
      <dgm:prSet presAssocID="{4EABF7B9-2629-4EF1-8903-BA29E32EF724}" presName="rect1ChTx" presStyleLbl="alignAcc1" presStyleIdx="2" presStyleCnt="3" custScaleX="110411" custScaleY="100000" custLinFactNeighborX="30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B49180-379D-48EC-B6B3-8D7AF7E792B0}" type="pres">
      <dgm:prSet presAssocID="{5CC7F48B-BEDA-4274-B262-3F67BE1F4425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F1F76E-15B9-4B38-86AD-56DA03258896}" type="pres">
      <dgm:prSet presAssocID="{5CC7F48B-BEDA-4274-B262-3F67BE1F4425}" presName="rect2ChTx" presStyleLbl="alignAcc1" presStyleIdx="2" presStyleCnt="3" custScaleX="1165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0A5DA5-538A-404F-85C0-FCFFA1E920C8}" type="pres">
      <dgm:prSet presAssocID="{23F2F487-E118-441B-8DB9-79662A299C2C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CD95E0-F405-453F-A25A-1E7D73A32668}" type="pres">
      <dgm:prSet presAssocID="{23F2F487-E118-441B-8DB9-79662A299C2C}" presName="rect3ChTx" presStyleLbl="alignAcc1" presStyleIdx="2" presStyleCnt="3" custScaleX="1104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C6003BE-35F2-42BA-9D9B-CC2D036017EE}" srcId="{23F2F487-E118-441B-8DB9-79662A299C2C}" destId="{667502A8-63E4-4AE8-82FF-5CD3E520D5EB}" srcOrd="0" destOrd="0" parTransId="{84B1FE59-EA82-40D0-A207-C929BADAAAB2}" sibTransId="{04D695A9-33B6-45E3-9E12-1567ADB05156}"/>
    <dgm:cxn modelId="{52B56F74-037A-4BBE-9761-F4B914A70FA7}" type="presOf" srcId="{45BA9595-C933-4C93-BBE0-B21E6E26E49E}" destId="{87397FCC-B6BF-4D58-ABE9-4052C3FEF981}" srcOrd="0" destOrd="0" presId="urn:microsoft.com/office/officeart/2005/8/layout/target3"/>
    <dgm:cxn modelId="{114A8D00-244E-4009-ACD5-BC43D8778B4D}" srcId="{F57AB32C-82D2-43D9-A90B-5BFD8B3D61D1}" destId="{23F2F487-E118-441B-8DB9-79662A299C2C}" srcOrd="2" destOrd="0" parTransId="{88630E76-E573-4B7E-9A54-451039F7313C}" sibTransId="{CB733594-8286-49C4-B479-AD1E4A93845A}"/>
    <dgm:cxn modelId="{15B2752A-DE61-4731-9D68-3A0ECBD43069}" type="presOf" srcId="{4EABF7B9-2629-4EF1-8903-BA29E32EF724}" destId="{215A565A-FD2D-444D-94DF-D1968602530E}" srcOrd="0" destOrd="0" presId="urn:microsoft.com/office/officeart/2005/8/layout/target3"/>
    <dgm:cxn modelId="{E42B0FB9-5C7C-4FA9-A043-9B029ACE32E1}" type="presOf" srcId="{A4C35193-F637-4D15-8A2B-16E76829310A}" destId="{8DF1F76E-15B9-4B38-86AD-56DA03258896}" srcOrd="0" destOrd="0" presId="urn:microsoft.com/office/officeart/2005/8/layout/target3"/>
    <dgm:cxn modelId="{DFF91413-B4AE-4BE9-94D1-DDDD2E40E476}" type="presOf" srcId="{667502A8-63E4-4AE8-82FF-5CD3E520D5EB}" destId="{ECCD95E0-F405-453F-A25A-1E7D73A32668}" srcOrd="0" destOrd="0" presId="urn:microsoft.com/office/officeart/2005/8/layout/target3"/>
    <dgm:cxn modelId="{D7695DF8-0F12-4A55-A3DF-99489A6BC766}" srcId="{23F2F487-E118-441B-8DB9-79662A299C2C}" destId="{2B51E197-1C54-4307-868D-8F566857C109}" srcOrd="1" destOrd="0" parTransId="{08C038AF-F17A-478A-8A8A-81CD7FC3BB99}" sibTransId="{0D8DF761-DC02-4D86-B185-55AA33075105}"/>
    <dgm:cxn modelId="{20414DF5-A1CF-4B18-8940-11BF7BF3D647}" srcId="{5CC7F48B-BEDA-4274-B262-3F67BE1F4425}" destId="{E5ABD528-32BA-4E12-BE45-7C40258DE613}" srcOrd="1" destOrd="0" parTransId="{CBD6D3D2-03B1-48E2-A090-FBCD354E057C}" sibTransId="{B55D6BE3-8928-4617-A527-4F91BF8A3DC0}"/>
    <dgm:cxn modelId="{DA71A1CE-3052-4AAF-A4EC-DC374857296A}" srcId="{5CC7F48B-BEDA-4274-B262-3F67BE1F4425}" destId="{A4C35193-F637-4D15-8A2B-16E76829310A}" srcOrd="0" destOrd="0" parTransId="{2635DAA9-E9A8-45E6-92D5-66395929119A}" sibTransId="{EFBA9B2E-40BA-42C7-981E-D18A8B031B61}"/>
    <dgm:cxn modelId="{CB483A2C-CDC2-4936-B537-2FF1545AC0F5}" srcId="{23F2F487-E118-441B-8DB9-79662A299C2C}" destId="{924B2057-5876-4B42-B867-3FE368D7E2C2}" srcOrd="2" destOrd="0" parTransId="{414A2B51-911D-4137-B552-4E082CEEC355}" sibTransId="{3B8A0FB9-AECD-4FED-8C57-907C82EDBE83}"/>
    <dgm:cxn modelId="{3A992293-2319-4E56-BE0B-C5A19C00A80F}" type="presOf" srcId="{23F2F487-E118-441B-8DB9-79662A299C2C}" destId="{5E3A2F82-8CEA-428D-9A20-B041846B0CC5}" srcOrd="0" destOrd="0" presId="urn:microsoft.com/office/officeart/2005/8/layout/target3"/>
    <dgm:cxn modelId="{42BA1C9A-FA57-49AA-8A72-4951B6262E60}" type="presOf" srcId="{4EABF7B9-2629-4EF1-8903-BA29E32EF724}" destId="{18BC6880-675B-4D07-888C-F5D09DEAF0A2}" srcOrd="1" destOrd="0" presId="urn:microsoft.com/office/officeart/2005/8/layout/target3"/>
    <dgm:cxn modelId="{D6754BA5-0991-43C5-BAE1-03D194A844F5}" type="presOf" srcId="{2B51E197-1C54-4307-868D-8F566857C109}" destId="{ECCD95E0-F405-453F-A25A-1E7D73A32668}" srcOrd="0" destOrd="1" presId="urn:microsoft.com/office/officeart/2005/8/layout/target3"/>
    <dgm:cxn modelId="{6194F5B1-721D-47DE-88BC-FFC0C4918971}" type="presOf" srcId="{F57AB32C-82D2-43D9-A90B-5BFD8B3D61D1}" destId="{959F6F60-9E91-44EF-A44C-5644AEF9BECE}" srcOrd="0" destOrd="0" presId="urn:microsoft.com/office/officeart/2005/8/layout/target3"/>
    <dgm:cxn modelId="{0B4230C6-BB09-4B11-9BB6-00D4E188B522}" srcId="{4EABF7B9-2629-4EF1-8903-BA29E32EF724}" destId="{45BA9595-C933-4C93-BBE0-B21E6E26E49E}" srcOrd="0" destOrd="0" parTransId="{17AAED7E-6B4F-49A5-A11B-8BAEC5B6E0DD}" sibTransId="{884EA29F-E522-433D-8432-052B990FF252}"/>
    <dgm:cxn modelId="{9A6975FC-AABC-4801-90F4-991AE834BBB3}" type="presOf" srcId="{E5ABD528-32BA-4E12-BE45-7C40258DE613}" destId="{8DF1F76E-15B9-4B38-86AD-56DA03258896}" srcOrd="0" destOrd="1" presId="urn:microsoft.com/office/officeart/2005/8/layout/target3"/>
    <dgm:cxn modelId="{54C4C22A-CB1E-46BB-B2FA-3CB4032D895E}" type="presOf" srcId="{23F2F487-E118-441B-8DB9-79662A299C2C}" destId="{B50A5DA5-538A-404F-85C0-FCFFA1E920C8}" srcOrd="1" destOrd="0" presId="urn:microsoft.com/office/officeart/2005/8/layout/target3"/>
    <dgm:cxn modelId="{B8D7256D-BB5F-4A37-A80D-B51606A8F8F1}" type="presOf" srcId="{924B2057-5876-4B42-B867-3FE368D7E2C2}" destId="{ECCD95E0-F405-453F-A25A-1E7D73A32668}" srcOrd="0" destOrd="2" presId="urn:microsoft.com/office/officeart/2005/8/layout/target3"/>
    <dgm:cxn modelId="{A344F961-C436-41B6-B030-0F2ECB38D781}" type="presOf" srcId="{5CC7F48B-BEDA-4274-B262-3F67BE1F4425}" destId="{1BB49180-379D-48EC-B6B3-8D7AF7E792B0}" srcOrd="1" destOrd="0" presId="urn:microsoft.com/office/officeart/2005/8/layout/target3"/>
    <dgm:cxn modelId="{DA73273D-B06A-4F56-BC6A-331C61A8EB48}" srcId="{F57AB32C-82D2-43D9-A90B-5BFD8B3D61D1}" destId="{5CC7F48B-BEDA-4274-B262-3F67BE1F4425}" srcOrd="1" destOrd="0" parTransId="{4B887463-0109-41CA-A093-80680497EE1D}" sibTransId="{D946B278-2141-4F4D-8C5B-FCE4BC2CA57B}"/>
    <dgm:cxn modelId="{FB4248C9-AF8D-4CDF-8542-09676AD7DBCB}" srcId="{F57AB32C-82D2-43D9-A90B-5BFD8B3D61D1}" destId="{4EABF7B9-2629-4EF1-8903-BA29E32EF724}" srcOrd="0" destOrd="0" parTransId="{4722924B-4584-4968-82DC-E30664B252CB}" sibTransId="{596C7AB4-C532-4BAF-8EF5-8BCFE8BA15E7}"/>
    <dgm:cxn modelId="{1340D6BB-1E33-4D9E-AF50-622FDC07FCB3}" type="presOf" srcId="{5CC7F48B-BEDA-4274-B262-3F67BE1F4425}" destId="{3C2B6677-6BF0-47A8-B3EB-2318A394F943}" srcOrd="0" destOrd="0" presId="urn:microsoft.com/office/officeart/2005/8/layout/target3"/>
    <dgm:cxn modelId="{6123424A-79F1-4F41-B16B-F690FA144832}" type="presOf" srcId="{94A40A47-992E-4F1D-AB19-4F04766022C3}" destId="{87397FCC-B6BF-4D58-ABE9-4052C3FEF981}" srcOrd="0" destOrd="1" presId="urn:microsoft.com/office/officeart/2005/8/layout/target3"/>
    <dgm:cxn modelId="{709C3142-D85E-433A-8C01-8BDAC5FBF03B}" srcId="{4EABF7B9-2629-4EF1-8903-BA29E32EF724}" destId="{94A40A47-992E-4F1D-AB19-4F04766022C3}" srcOrd="1" destOrd="0" parTransId="{077560E6-0CFE-4D47-B30C-467699231304}" sibTransId="{533A8B09-8A51-40E0-8AFF-6F8C7FFA2800}"/>
    <dgm:cxn modelId="{31B85DDE-0272-4E1F-9179-FD92CD2DC8DC}" type="presParOf" srcId="{959F6F60-9E91-44EF-A44C-5644AEF9BECE}" destId="{F231DD6B-409C-46D9-9A55-388A81594E48}" srcOrd="0" destOrd="0" presId="urn:microsoft.com/office/officeart/2005/8/layout/target3"/>
    <dgm:cxn modelId="{3A8CA4BE-00A9-4DFA-B322-E393696BB7CF}" type="presParOf" srcId="{959F6F60-9E91-44EF-A44C-5644AEF9BECE}" destId="{37A1598E-AD1C-4CEF-8512-27CD4468F920}" srcOrd="1" destOrd="0" presId="urn:microsoft.com/office/officeart/2005/8/layout/target3"/>
    <dgm:cxn modelId="{22C1DC4A-0F41-4C47-88F7-5092CE75EA7F}" type="presParOf" srcId="{959F6F60-9E91-44EF-A44C-5644AEF9BECE}" destId="{215A565A-FD2D-444D-94DF-D1968602530E}" srcOrd="2" destOrd="0" presId="urn:microsoft.com/office/officeart/2005/8/layout/target3"/>
    <dgm:cxn modelId="{A54CCCE2-5657-4774-BDFB-FC6BEFFB9148}" type="presParOf" srcId="{959F6F60-9E91-44EF-A44C-5644AEF9BECE}" destId="{F0157834-2B5D-4871-A6DA-F7A8F9BEE227}" srcOrd="3" destOrd="0" presId="urn:microsoft.com/office/officeart/2005/8/layout/target3"/>
    <dgm:cxn modelId="{10FEEF22-3E45-4B30-A294-BE4AFE3E0761}" type="presParOf" srcId="{959F6F60-9E91-44EF-A44C-5644AEF9BECE}" destId="{2545D7BB-1CD7-4292-B301-D9592440FBAB}" srcOrd="4" destOrd="0" presId="urn:microsoft.com/office/officeart/2005/8/layout/target3"/>
    <dgm:cxn modelId="{0C3F9F7D-0C73-4AC7-AA36-6B4FD0E64D6F}" type="presParOf" srcId="{959F6F60-9E91-44EF-A44C-5644AEF9BECE}" destId="{3C2B6677-6BF0-47A8-B3EB-2318A394F943}" srcOrd="5" destOrd="0" presId="urn:microsoft.com/office/officeart/2005/8/layout/target3"/>
    <dgm:cxn modelId="{33E2D53F-CD1A-487A-8684-0332B41A03D9}" type="presParOf" srcId="{959F6F60-9E91-44EF-A44C-5644AEF9BECE}" destId="{FBD388B8-2563-4AB3-95FB-B930DE5769BE}" srcOrd="6" destOrd="0" presId="urn:microsoft.com/office/officeart/2005/8/layout/target3"/>
    <dgm:cxn modelId="{B7EE88AF-7ACD-4BEC-97F9-209211535776}" type="presParOf" srcId="{959F6F60-9E91-44EF-A44C-5644AEF9BECE}" destId="{D4371772-1C61-447A-8DE9-E1F40E88D882}" srcOrd="7" destOrd="0" presId="urn:microsoft.com/office/officeart/2005/8/layout/target3"/>
    <dgm:cxn modelId="{F1ABCA6F-3842-4F54-80CC-220A976388CE}" type="presParOf" srcId="{959F6F60-9E91-44EF-A44C-5644AEF9BECE}" destId="{5E3A2F82-8CEA-428D-9A20-B041846B0CC5}" srcOrd="8" destOrd="0" presId="urn:microsoft.com/office/officeart/2005/8/layout/target3"/>
    <dgm:cxn modelId="{967DCAB1-0A81-49C8-8D4D-3746A5B292B3}" type="presParOf" srcId="{959F6F60-9E91-44EF-A44C-5644AEF9BECE}" destId="{18BC6880-675B-4D07-888C-F5D09DEAF0A2}" srcOrd="9" destOrd="0" presId="urn:microsoft.com/office/officeart/2005/8/layout/target3"/>
    <dgm:cxn modelId="{4E06BB2E-4F00-4349-8DF9-E6AC05077437}" type="presParOf" srcId="{959F6F60-9E91-44EF-A44C-5644AEF9BECE}" destId="{87397FCC-B6BF-4D58-ABE9-4052C3FEF981}" srcOrd="10" destOrd="0" presId="urn:microsoft.com/office/officeart/2005/8/layout/target3"/>
    <dgm:cxn modelId="{78633C2D-1067-4257-B0CE-FF5E369103F2}" type="presParOf" srcId="{959F6F60-9E91-44EF-A44C-5644AEF9BECE}" destId="{1BB49180-379D-48EC-B6B3-8D7AF7E792B0}" srcOrd="11" destOrd="0" presId="urn:microsoft.com/office/officeart/2005/8/layout/target3"/>
    <dgm:cxn modelId="{8D10E8CC-A56F-4B8D-B68B-16B57D8D87FC}" type="presParOf" srcId="{959F6F60-9E91-44EF-A44C-5644AEF9BECE}" destId="{8DF1F76E-15B9-4B38-86AD-56DA03258896}" srcOrd="12" destOrd="0" presId="urn:microsoft.com/office/officeart/2005/8/layout/target3"/>
    <dgm:cxn modelId="{5B5C21C0-F815-4066-BC45-D55BBC14AC4F}" type="presParOf" srcId="{959F6F60-9E91-44EF-A44C-5644AEF9BECE}" destId="{B50A5DA5-538A-404F-85C0-FCFFA1E920C8}" srcOrd="13" destOrd="0" presId="urn:microsoft.com/office/officeart/2005/8/layout/target3"/>
    <dgm:cxn modelId="{839EF17B-8DAC-4DE5-AE78-853C6E88D9C4}" type="presParOf" srcId="{959F6F60-9E91-44EF-A44C-5644AEF9BECE}" destId="{ECCD95E0-F405-453F-A25A-1E7D73A32668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D83A14-FF8A-46F5-AA64-E755E6E2D239}" type="doc">
      <dgm:prSet loTypeId="urn:microsoft.com/office/officeart/2009/3/layout/Pi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29ECDAB-C579-4296-899C-AC845D763B3B}">
      <dgm:prSet phldrT="[Texto]"/>
      <dgm:spPr/>
      <dgm:t>
        <a:bodyPr/>
        <a:lstStyle/>
        <a:p>
          <a:r>
            <a:rPr lang="es-MX" dirty="0" smtClean="0"/>
            <a:t>Persona</a:t>
          </a:r>
          <a:endParaRPr lang="es-MX" dirty="0"/>
        </a:p>
      </dgm:t>
    </dgm:pt>
    <dgm:pt modelId="{6A65D8D6-0A0D-4344-875C-926004BC793D}" type="parTrans" cxnId="{49DE30D8-1D89-4372-A74D-081B0E1F94F2}">
      <dgm:prSet/>
      <dgm:spPr/>
      <dgm:t>
        <a:bodyPr/>
        <a:lstStyle/>
        <a:p>
          <a:endParaRPr lang="es-MX"/>
        </a:p>
      </dgm:t>
    </dgm:pt>
    <dgm:pt modelId="{D270EB1A-EACC-445C-A066-0EB38BFB8950}" type="sibTrans" cxnId="{49DE30D8-1D89-4372-A74D-081B0E1F94F2}">
      <dgm:prSet/>
      <dgm:spPr/>
      <dgm:t>
        <a:bodyPr/>
        <a:lstStyle/>
        <a:p>
          <a:endParaRPr lang="es-MX"/>
        </a:p>
      </dgm:t>
    </dgm:pt>
    <dgm:pt modelId="{958E815C-4DAA-409A-91E4-B758CEB4BE72}">
      <dgm:prSet phldrT="[Texto]"/>
      <dgm:spPr/>
      <dgm:t>
        <a:bodyPr/>
        <a:lstStyle/>
        <a:p>
          <a:r>
            <a:rPr lang="es-MX" dirty="0" smtClean="0"/>
            <a:t>Conocimiento de sí.</a:t>
          </a:r>
        </a:p>
        <a:p>
          <a:r>
            <a:rPr lang="es-MX" dirty="0" smtClean="0"/>
            <a:t>Construcción de la imagen corporal.</a:t>
          </a:r>
        </a:p>
        <a:p>
          <a:r>
            <a:rPr lang="es-MX" dirty="0" smtClean="0"/>
            <a:t>Autopercepción.</a:t>
          </a:r>
        </a:p>
        <a:p>
          <a:r>
            <a:rPr lang="es-MX" dirty="0" smtClean="0"/>
            <a:t>Autoestima.</a:t>
          </a:r>
        </a:p>
        <a:p>
          <a:r>
            <a:rPr lang="es-MX" dirty="0" smtClean="0"/>
            <a:t>Autoaceptación.</a:t>
          </a:r>
        </a:p>
        <a:p>
          <a:r>
            <a:rPr lang="es-MX" dirty="0" smtClean="0"/>
            <a:t>Desarrollo emocional. </a:t>
          </a:r>
        </a:p>
        <a:p>
          <a:r>
            <a:rPr lang="es-MX" dirty="0" smtClean="0"/>
            <a:t>Cultura de la prevención. </a:t>
          </a:r>
        </a:p>
        <a:p>
          <a:r>
            <a:rPr lang="es-MX" dirty="0" smtClean="0"/>
            <a:t>Perspectiva de género. </a:t>
          </a:r>
        </a:p>
        <a:p>
          <a:r>
            <a:rPr lang="es-MX" dirty="0" smtClean="0"/>
            <a:t>Proyecto de vida y de autorrealización.</a:t>
          </a:r>
        </a:p>
      </dgm:t>
    </dgm:pt>
    <dgm:pt modelId="{80244360-133F-4A56-A917-9EFFB8FDA660}" type="parTrans" cxnId="{B7B36294-81D3-4CF9-B912-E1993E439645}">
      <dgm:prSet/>
      <dgm:spPr/>
      <dgm:t>
        <a:bodyPr/>
        <a:lstStyle/>
        <a:p>
          <a:endParaRPr lang="es-MX"/>
        </a:p>
      </dgm:t>
    </dgm:pt>
    <dgm:pt modelId="{C946CDF5-91FC-444C-AD6F-D3D210882928}" type="sibTrans" cxnId="{B7B36294-81D3-4CF9-B912-E1993E439645}">
      <dgm:prSet/>
      <dgm:spPr/>
      <dgm:t>
        <a:bodyPr/>
        <a:lstStyle/>
        <a:p>
          <a:endParaRPr lang="es-MX"/>
        </a:p>
      </dgm:t>
    </dgm:pt>
    <dgm:pt modelId="{731C3B29-3837-4E12-AF80-AFC41F814648}">
      <dgm:prSet phldrT="[Texto]"/>
      <dgm:spPr/>
      <dgm:t>
        <a:bodyPr/>
        <a:lstStyle/>
        <a:p>
          <a:r>
            <a:rPr lang="es-MX" dirty="0" smtClean="0"/>
            <a:t>Ética</a:t>
          </a:r>
          <a:endParaRPr lang="es-MX" dirty="0"/>
        </a:p>
      </dgm:t>
    </dgm:pt>
    <dgm:pt modelId="{2DBEC4E1-656E-4F99-ADAE-96C188DAF57B}" type="parTrans" cxnId="{837E01A9-CDDE-4847-AD9D-C52083128483}">
      <dgm:prSet/>
      <dgm:spPr/>
      <dgm:t>
        <a:bodyPr/>
        <a:lstStyle/>
        <a:p>
          <a:endParaRPr lang="es-MX"/>
        </a:p>
      </dgm:t>
    </dgm:pt>
    <dgm:pt modelId="{5D195716-07A2-4169-BDA1-5197B5BBC482}" type="sibTrans" cxnId="{837E01A9-CDDE-4847-AD9D-C52083128483}">
      <dgm:prSet/>
      <dgm:spPr/>
      <dgm:t>
        <a:bodyPr/>
        <a:lstStyle/>
        <a:p>
          <a:endParaRPr lang="es-MX"/>
        </a:p>
      </dgm:t>
    </dgm:pt>
    <dgm:pt modelId="{A4E8659D-94FB-4BCD-A7F4-458564462096}">
      <dgm:prSet phldrT="[Texto]"/>
      <dgm:spPr/>
      <dgm:t>
        <a:bodyPr/>
        <a:lstStyle/>
        <a:p>
          <a:endParaRPr lang="es-MX" dirty="0"/>
        </a:p>
      </dgm:t>
    </dgm:pt>
    <dgm:pt modelId="{34F128EB-0059-45C8-946B-8C6293A17902}" type="parTrans" cxnId="{2BD2DCFC-9745-4ABA-96E5-3E2F212C91E5}">
      <dgm:prSet/>
      <dgm:spPr/>
      <dgm:t>
        <a:bodyPr/>
        <a:lstStyle/>
        <a:p>
          <a:endParaRPr lang="es-MX"/>
        </a:p>
      </dgm:t>
    </dgm:pt>
    <dgm:pt modelId="{F88074AC-DD0F-4D37-BB93-65F75DFCEA23}" type="sibTrans" cxnId="{2BD2DCFC-9745-4ABA-96E5-3E2F212C91E5}">
      <dgm:prSet/>
      <dgm:spPr/>
      <dgm:t>
        <a:bodyPr/>
        <a:lstStyle/>
        <a:p>
          <a:endParaRPr lang="es-MX"/>
        </a:p>
      </dgm:t>
    </dgm:pt>
    <dgm:pt modelId="{0D112ABA-C5B2-4C9B-97F9-5D3627513D41}">
      <dgm:prSet phldrT="[Texto]"/>
      <dgm:spPr/>
      <dgm:t>
        <a:bodyPr/>
        <a:lstStyle/>
        <a:p>
          <a:r>
            <a:rPr lang="es-MX" dirty="0" smtClean="0"/>
            <a:t>Ética y moral.</a:t>
          </a:r>
        </a:p>
        <a:p>
          <a:r>
            <a:rPr lang="es-MX" dirty="0" smtClean="0"/>
            <a:t>Dignidad humana.</a:t>
          </a:r>
        </a:p>
        <a:p>
          <a:r>
            <a:rPr lang="es-MX" dirty="0" smtClean="0"/>
            <a:t>Juicio ético.</a:t>
          </a:r>
        </a:p>
        <a:p>
          <a:r>
            <a:rPr lang="es-MX" dirty="0" smtClean="0"/>
            <a:t>Ejercicio de la libertad.</a:t>
          </a:r>
        </a:p>
        <a:p>
          <a:r>
            <a:rPr lang="es-MX" dirty="0" smtClean="0"/>
            <a:t>Responsabilidad.</a:t>
          </a:r>
        </a:p>
        <a:p>
          <a:r>
            <a:rPr lang="es-MX" dirty="0" smtClean="0"/>
            <a:t>Justicia .</a:t>
          </a:r>
        </a:p>
        <a:p>
          <a:r>
            <a:rPr lang="es-MX" dirty="0" smtClean="0"/>
            <a:t>Equidad.</a:t>
          </a:r>
        </a:p>
        <a:p>
          <a:r>
            <a:rPr lang="es-MX" dirty="0" smtClean="0"/>
            <a:t>Alteridad.</a:t>
          </a:r>
        </a:p>
        <a:p>
          <a:r>
            <a:rPr lang="es-MX" dirty="0" smtClean="0"/>
            <a:t>Derechos humanos.</a:t>
          </a:r>
        </a:p>
        <a:p>
          <a:r>
            <a:rPr lang="es-MX" dirty="0" smtClean="0"/>
            <a:t>Dilemas morales.</a:t>
          </a:r>
        </a:p>
        <a:p>
          <a:r>
            <a:rPr lang="es-MX" dirty="0" smtClean="0"/>
            <a:t>Autorregulación.</a:t>
          </a:r>
        </a:p>
      </dgm:t>
    </dgm:pt>
    <dgm:pt modelId="{31A915BA-1A85-4949-B9D2-B6F20E0EE6F8}" type="parTrans" cxnId="{4844634F-6561-4F6B-AA95-77B8C58658B0}">
      <dgm:prSet/>
      <dgm:spPr/>
      <dgm:t>
        <a:bodyPr/>
        <a:lstStyle/>
        <a:p>
          <a:endParaRPr lang="es-MX"/>
        </a:p>
      </dgm:t>
    </dgm:pt>
    <dgm:pt modelId="{2B89BD23-AF4C-4DBD-A6A5-9858256F2A3B}" type="sibTrans" cxnId="{4844634F-6561-4F6B-AA95-77B8C58658B0}">
      <dgm:prSet/>
      <dgm:spPr/>
      <dgm:t>
        <a:bodyPr/>
        <a:lstStyle/>
        <a:p>
          <a:endParaRPr lang="es-MX"/>
        </a:p>
      </dgm:t>
    </dgm:pt>
    <dgm:pt modelId="{E0148F87-F5F9-4B8D-92B5-B28639FE1112}">
      <dgm:prSet phldrT="[Texto]"/>
      <dgm:spPr/>
      <dgm:t>
        <a:bodyPr/>
        <a:lstStyle/>
        <a:p>
          <a:r>
            <a:rPr lang="es-MX" dirty="0" smtClean="0"/>
            <a:t>Ciudadanía</a:t>
          </a:r>
          <a:endParaRPr lang="es-MX" dirty="0"/>
        </a:p>
      </dgm:t>
    </dgm:pt>
    <dgm:pt modelId="{BB18A01E-95B3-498E-8A93-5CFA61A28D39}" type="parTrans" cxnId="{6BDA3C9C-6D56-4526-A8E7-A4C22505A840}">
      <dgm:prSet/>
      <dgm:spPr/>
      <dgm:t>
        <a:bodyPr/>
        <a:lstStyle/>
        <a:p>
          <a:endParaRPr lang="es-MX"/>
        </a:p>
      </dgm:t>
    </dgm:pt>
    <dgm:pt modelId="{36184616-7E8E-4895-8C81-EE067427F4AA}" type="sibTrans" cxnId="{6BDA3C9C-6D56-4526-A8E7-A4C22505A840}">
      <dgm:prSet/>
      <dgm:spPr/>
      <dgm:t>
        <a:bodyPr/>
        <a:lstStyle/>
        <a:p>
          <a:endParaRPr lang="es-MX"/>
        </a:p>
      </dgm:t>
    </dgm:pt>
    <dgm:pt modelId="{5B20C7B9-BDDC-4D93-B267-930FEB43C6A2}">
      <dgm:prSet phldrT="[Texto]"/>
      <dgm:spPr/>
      <dgm:t>
        <a:bodyPr/>
        <a:lstStyle/>
        <a:p>
          <a:r>
            <a:rPr lang="es-MX" dirty="0" smtClean="0"/>
            <a:t>Ciudadanía.</a:t>
          </a:r>
        </a:p>
        <a:p>
          <a:r>
            <a:rPr lang="es-MX" dirty="0" smtClean="0"/>
            <a:t>Cultura política democrática.</a:t>
          </a:r>
        </a:p>
        <a:p>
          <a:r>
            <a:rPr lang="es-MX" dirty="0" smtClean="0"/>
            <a:t>Participación social.</a:t>
          </a:r>
          <a:endParaRPr lang="es-MX" dirty="0"/>
        </a:p>
      </dgm:t>
    </dgm:pt>
    <dgm:pt modelId="{81E52E2C-21C4-426E-BEA8-DB44FF0378EE}" type="parTrans" cxnId="{73DB85B0-A127-4B40-99D6-16D05AEDCB26}">
      <dgm:prSet/>
      <dgm:spPr/>
      <dgm:t>
        <a:bodyPr/>
        <a:lstStyle/>
        <a:p>
          <a:endParaRPr lang="es-MX"/>
        </a:p>
      </dgm:t>
    </dgm:pt>
    <dgm:pt modelId="{6929B7EE-B52A-4D2D-849F-491B16D63B51}" type="sibTrans" cxnId="{73DB85B0-A127-4B40-99D6-16D05AEDCB26}">
      <dgm:prSet/>
      <dgm:spPr/>
      <dgm:t>
        <a:bodyPr/>
        <a:lstStyle/>
        <a:p>
          <a:endParaRPr lang="es-MX"/>
        </a:p>
      </dgm:t>
    </dgm:pt>
    <dgm:pt modelId="{109A580B-278B-407F-8EF6-8A8B2ACA6A15}">
      <dgm:prSet phldrT="[Texto]"/>
      <dgm:spPr/>
      <dgm:t>
        <a:bodyPr/>
        <a:lstStyle/>
        <a:p>
          <a:r>
            <a:rPr lang="es-MX" dirty="0" smtClean="0"/>
            <a:t>Cultura de la legalidad.</a:t>
          </a:r>
        </a:p>
        <a:p>
          <a:r>
            <a:rPr lang="es-MX" dirty="0" smtClean="0"/>
            <a:t>Organización del Estado Mexicano.</a:t>
          </a:r>
        </a:p>
        <a:p>
          <a:r>
            <a:rPr lang="es-MX" dirty="0" smtClean="0"/>
            <a:t>Transparencia, rendición de cuentas y protección de los datos personales.</a:t>
          </a:r>
        </a:p>
        <a:p>
          <a:r>
            <a:rPr lang="es-MX" dirty="0" smtClean="0"/>
            <a:t>Conflictos en la convivencia.</a:t>
          </a:r>
        </a:p>
        <a:p>
          <a:r>
            <a:rPr lang="es-MX" dirty="0" smtClean="0"/>
            <a:t>Pluralidad.</a:t>
          </a:r>
        </a:p>
      </dgm:t>
    </dgm:pt>
    <dgm:pt modelId="{308426CE-C19A-4510-BDE4-B7AC0D9C24E4}" type="parTrans" cxnId="{A92ADBDB-D7D8-45F8-90AD-62D7BD138AEA}">
      <dgm:prSet/>
      <dgm:spPr/>
      <dgm:t>
        <a:bodyPr/>
        <a:lstStyle/>
        <a:p>
          <a:endParaRPr lang="es-MX"/>
        </a:p>
      </dgm:t>
    </dgm:pt>
    <dgm:pt modelId="{CFEADD90-204F-4B67-8512-67AC94069E19}" type="sibTrans" cxnId="{A92ADBDB-D7D8-45F8-90AD-62D7BD138AEA}">
      <dgm:prSet/>
      <dgm:spPr/>
      <dgm:t>
        <a:bodyPr/>
        <a:lstStyle/>
        <a:p>
          <a:endParaRPr lang="es-MX"/>
        </a:p>
      </dgm:t>
    </dgm:pt>
    <dgm:pt modelId="{DA54F6BB-8296-4265-BC6E-CE1678A0C129}" type="pres">
      <dgm:prSet presAssocID="{ACD83A14-FF8A-46F5-AA64-E755E6E2D239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53821EA-F578-4D0C-832D-A20F51306771}" type="pres">
      <dgm:prSet presAssocID="{229ECDAB-C579-4296-899C-AC845D763B3B}" presName="ParentComposite" presStyleCnt="0"/>
      <dgm:spPr/>
    </dgm:pt>
    <dgm:pt modelId="{17AC81C5-5551-4DDB-889B-82D2B9961571}" type="pres">
      <dgm:prSet presAssocID="{229ECDAB-C579-4296-899C-AC845D763B3B}" presName="Chord" presStyleLbl="bgShp" presStyleIdx="0" presStyleCnt="3"/>
      <dgm:spPr/>
    </dgm:pt>
    <dgm:pt modelId="{8F2CE1EB-58DE-4459-ACB2-ADAF4CE349A1}" type="pres">
      <dgm:prSet presAssocID="{229ECDAB-C579-4296-899C-AC845D763B3B}" presName="Pie" presStyleLbl="alignNode1" presStyleIdx="0" presStyleCnt="3"/>
      <dgm:spPr/>
    </dgm:pt>
    <dgm:pt modelId="{B37E2332-98E4-4C6D-B541-24AE5D75EC15}" type="pres">
      <dgm:prSet presAssocID="{229ECDAB-C579-4296-899C-AC845D763B3B}" presName="Parent" presStyleLbl="revTx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0B0784-F09B-4260-9EB1-26143F93B8D7}" type="pres">
      <dgm:prSet presAssocID="{C946CDF5-91FC-444C-AD6F-D3D210882928}" presName="negSibTrans" presStyleCnt="0"/>
      <dgm:spPr/>
    </dgm:pt>
    <dgm:pt modelId="{B496B19E-5154-4753-B9A4-83C7CEBEF508}" type="pres">
      <dgm:prSet presAssocID="{229ECDAB-C579-4296-899C-AC845D763B3B}" presName="composite" presStyleCnt="0"/>
      <dgm:spPr/>
    </dgm:pt>
    <dgm:pt modelId="{94B17CCB-023B-4EB5-9716-04BC1F5F4CDB}" type="pres">
      <dgm:prSet presAssocID="{229ECDAB-C579-4296-899C-AC845D763B3B}" presName="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EE4608-1E13-41DE-98F0-372D633547C5}" type="pres">
      <dgm:prSet presAssocID="{D270EB1A-EACC-445C-A066-0EB38BFB8950}" presName="sibTrans" presStyleCnt="0"/>
      <dgm:spPr/>
    </dgm:pt>
    <dgm:pt modelId="{5B350BF7-936B-463A-95CA-801EBC630460}" type="pres">
      <dgm:prSet presAssocID="{731C3B29-3837-4E12-AF80-AFC41F814648}" presName="ParentComposite" presStyleCnt="0"/>
      <dgm:spPr/>
    </dgm:pt>
    <dgm:pt modelId="{BDF86E86-5937-4CB4-B582-5EA1FFBAA97F}" type="pres">
      <dgm:prSet presAssocID="{731C3B29-3837-4E12-AF80-AFC41F814648}" presName="Chord" presStyleLbl="bgShp" presStyleIdx="1" presStyleCnt="3"/>
      <dgm:spPr/>
    </dgm:pt>
    <dgm:pt modelId="{4D5EC972-61FF-4F35-90F0-8794251FB8D1}" type="pres">
      <dgm:prSet presAssocID="{731C3B29-3837-4E12-AF80-AFC41F814648}" presName="Pie" presStyleLbl="alignNode1" presStyleIdx="1" presStyleCnt="3"/>
      <dgm:spPr/>
    </dgm:pt>
    <dgm:pt modelId="{D06D925B-680F-48BC-A10A-63ECB79F0437}" type="pres">
      <dgm:prSet presAssocID="{731C3B29-3837-4E12-AF80-AFC41F814648}" presName="Parent" presStyleLbl="revTx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61F74E-2689-4CCE-BAE9-F3E48DA1C4B4}" type="pres">
      <dgm:prSet presAssocID="{F88074AC-DD0F-4D37-BB93-65F75DFCEA23}" presName="negSibTrans" presStyleCnt="0"/>
      <dgm:spPr/>
    </dgm:pt>
    <dgm:pt modelId="{499D2086-487B-46CE-B1E1-0E79BA9FA70B}" type="pres">
      <dgm:prSet presAssocID="{731C3B29-3837-4E12-AF80-AFC41F814648}" presName="composite" presStyleCnt="0"/>
      <dgm:spPr/>
    </dgm:pt>
    <dgm:pt modelId="{18A7D69C-AEFC-4244-A2E7-E4AAF2F8714A}" type="pres">
      <dgm:prSet presAssocID="{731C3B29-3837-4E12-AF80-AFC41F814648}" presName="Child" presStyleLbl="revTx" presStyleIdx="3" presStyleCnt="6" custLinFactNeighborX="-1164" custLinFactNeighborY="-68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CE9241-0C1E-4610-AF13-4945F047503E}" type="pres">
      <dgm:prSet presAssocID="{5D195716-07A2-4169-BDA1-5197B5BBC482}" presName="sibTrans" presStyleCnt="0"/>
      <dgm:spPr/>
    </dgm:pt>
    <dgm:pt modelId="{2DA2E226-C32E-48FC-86CA-90852860CEDB}" type="pres">
      <dgm:prSet presAssocID="{E0148F87-F5F9-4B8D-92B5-B28639FE1112}" presName="ParentComposite" presStyleCnt="0"/>
      <dgm:spPr/>
    </dgm:pt>
    <dgm:pt modelId="{FF6FB3EB-D989-4C20-A059-B1C0012FCAFC}" type="pres">
      <dgm:prSet presAssocID="{E0148F87-F5F9-4B8D-92B5-B28639FE1112}" presName="Chord" presStyleLbl="bgShp" presStyleIdx="2" presStyleCnt="3"/>
      <dgm:spPr/>
    </dgm:pt>
    <dgm:pt modelId="{D63EC785-AB0D-4EBB-9802-462D34C00F2A}" type="pres">
      <dgm:prSet presAssocID="{E0148F87-F5F9-4B8D-92B5-B28639FE1112}" presName="Pie" presStyleLbl="alignNode1" presStyleIdx="2" presStyleCnt="3"/>
      <dgm:spPr/>
    </dgm:pt>
    <dgm:pt modelId="{46C89595-2AF6-4AAF-BEF5-1CAC47DDCBC3}" type="pres">
      <dgm:prSet presAssocID="{E0148F87-F5F9-4B8D-92B5-B28639FE1112}" presName="Parent" presStyleLbl="revTx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54EF9C-2887-42D5-A92A-B1D5B4A776DE}" type="pres">
      <dgm:prSet presAssocID="{6929B7EE-B52A-4D2D-849F-491B16D63B51}" presName="negSibTrans" presStyleCnt="0"/>
      <dgm:spPr/>
    </dgm:pt>
    <dgm:pt modelId="{27C1FEA0-5563-4736-A0B2-5614D5811463}" type="pres">
      <dgm:prSet presAssocID="{E0148F87-F5F9-4B8D-92B5-B28639FE1112}" presName="composite" presStyleCnt="0"/>
      <dgm:spPr/>
    </dgm:pt>
    <dgm:pt modelId="{DED37CAB-BF9F-49F7-9F86-457D2F1857AB}" type="pres">
      <dgm:prSet presAssocID="{E0148F87-F5F9-4B8D-92B5-B28639FE1112}" presName="Child" presStyleLbl="revTx" presStyleIdx="5" presStyleCnt="6" custLinFactNeighborX="-790" custLinFactNeighborY="-68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426E420-2FD5-40A6-B753-E882AE5B868E}" type="presOf" srcId="{0D112ABA-C5B2-4C9B-97F9-5D3627513D41}" destId="{18A7D69C-AEFC-4244-A2E7-E4AAF2F8714A}" srcOrd="0" destOrd="1" presId="urn:microsoft.com/office/officeart/2009/3/layout/PieProcess"/>
    <dgm:cxn modelId="{ADD488CE-0265-4C45-82B4-433944A17990}" type="presOf" srcId="{E0148F87-F5F9-4B8D-92B5-B28639FE1112}" destId="{46C89595-2AF6-4AAF-BEF5-1CAC47DDCBC3}" srcOrd="0" destOrd="0" presId="urn:microsoft.com/office/officeart/2009/3/layout/PieProcess"/>
    <dgm:cxn modelId="{2BD2DCFC-9745-4ABA-96E5-3E2F212C91E5}" srcId="{731C3B29-3837-4E12-AF80-AFC41F814648}" destId="{A4E8659D-94FB-4BCD-A7F4-458564462096}" srcOrd="0" destOrd="0" parTransId="{34F128EB-0059-45C8-946B-8C6293A17902}" sibTransId="{F88074AC-DD0F-4D37-BB93-65F75DFCEA23}"/>
    <dgm:cxn modelId="{B62D79EB-E21F-455E-93D0-459A8F68E1E2}" type="presOf" srcId="{731C3B29-3837-4E12-AF80-AFC41F814648}" destId="{D06D925B-680F-48BC-A10A-63ECB79F0437}" srcOrd="0" destOrd="0" presId="urn:microsoft.com/office/officeart/2009/3/layout/PieProcess"/>
    <dgm:cxn modelId="{4844634F-6561-4F6B-AA95-77B8C58658B0}" srcId="{731C3B29-3837-4E12-AF80-AFC41F814648}" destId="{0D112ABA-C5B2-4C9B-97F9-5D3627513D41}" srcOrd="1" destOrd="0" parTransId="{31A915BA-1A85-4949-B9D2-B6F20E0EE6F8}" sibTransId="{2B89BD23-AF4C-4DBD-A6A5-9858256F2A3B}"/>
    <dgm:cxn modelId="{6BDA3C9C-6D56-4526-A8E7-A4C22505A840}" srcId="{ACD83A14-FF8A-46F5-AA64-E755E6E2D239}" destId="{E0148F87-F5F9-4B8D-92B5-B28639FE1112}" srcOrd="2" destOrd="0" parTransId="{BB18A01E-95B3-498E-8A93-5CFA61A28D39}" sibTransId="{36184616-7E8E-4895-8C81-EE067427F4AA}"/>
    <dgm:cxn modelId="{837E01A9-CDDE-4847-AD9D-C52083128483}" srcId="{ACD83A14-FF8A-46F5-AA64-E755E6E2D239}" destId="{731C3B29-3837-4E12-AF80-AFC41F814648}" srcOrd="1" destOrd="0" parTransId="{2DBEC4E1-656E-4F99-ADAE-96C188DAF57B}" sibTransId="{5D195716-07A2-4169-BDA1-5197B5BBC482}"/>
    <dgm:cxn modelId="{CC486D72-AA2E-4866-9415-89823FA9B503}" type="presOf" srcId="{ACD83A14-FF8A-46F5-AA64-E755E6E2D239}" destId="{DA54F6BB-8296-4265-BC6E-CE1678A0C129}" srcOrd="0" destOrd="0" presId="urn:microsoft.com/office/officeart/2009/3/layout/PieProcess"/>
    <dgm:cxn modelId="{A92ADBDB-D7D8-45F8-90AD-62D7BD138AEA}" srcId="{E0148F87-F5F9-4B8D-92B5-B28639FE1112}" destId="{109A580B-278B-407F-8EF6-8A8B2ACA6A15}" srcOrd="1" destOrd="0" parTransId="{308426CE-C19A-4510-BDE4-B7AC0D9C24E4}" sibTransId="{CFEADD90-204F-4B67-8512-67AC94069E19}"/>
    <dgm:cxn modelId="{B7B36294-81D3-4CF9-B912-E1993E439645}" srcId="{229ECDAB-C579-4296-899C-AC845D763B3B}" destId="{958E815C-4DAA-409A-91E4-B758CEB4BE72}" srcOrd="0" destOrd="0" parTransId="{80244360-133F-4A56-A917-9EFFB8FDA660}" sibTransId="{C946CDF5-91FC-444C-AD6F-D3D210882928}"/>
    <dgm:cxn modelId="{DB21C030-63AF-4678-91DD-EEF3A5D41A6C}" type="presOf" srcId="{5B20C7B9-BDDC-4D93-B267-930FEB43C6A2}" destId="{DED37CAB-BF9F-49F7-9F86-457D2F1857AB}" srcOrd="0" destOrd="0" presId="urn:microsoft.com/office/officeart/2009/3/layout/PieProcess"/>
    <dgm:cxn modelId="{F8F59A83-42BA-41D0-B851-A15389A3D1B9}" type="presOf" srcId="{A4E8659D-94FB-4BCD-A7F4-458564462096}" destId="{18A7D69C-AEFC-4244-A2E7-E4AAF2F8714A}" srcOrd="0" destOrd="0" presId="urn:microsoft.com/office/officeart/2009/3/layout/PieProcess"/>
    <dgm:cxn modelId="{32033461-906A-46B9-9FB2-531F17223106}" type="presOf" srcId="{958E815C-4DAA-409A-91E4-B758CEB4BE72}" destId="{94B17CCB-023B-4EB5-9716-04BC1F5F4CDB}" srcOrd="0" destOrd="0" presId="urn:microsoft.com/office/officeart/2009/3/layout/PieProcess"/>
    <dgm:cxn modelId="{49DE30D8-1D89-4372-A74D-081B0E1F94F2}" srcId="{ACD83A14-FF8A-46F5-AA64-E755E6E2D239}" destId="{229ECDAB-C579-4296-899C-AC845D763B3B}" srcOrd="0" destOrd="0" parTransId="{6A65D8D6-0A0D-4344-875C-926004BC793D}" sibTransId="{D270EB1A-EACC-445C-A066-0EB38BFB8950}"/>
    <dgm:cxn modelId="{73DB85B0-A127-4B40-99D6-16D05AEDCB26}" srcId="{E0148F87-F5F9-4B8D-92B5-B28639FE1112}" destId="{5B20C7B9-BDDC-4D93-B267-930FEB43C6A2}" srcOrd="0" destOrd="0" parTransId="{81E52E2C-21C4-426E-BEA8-DB44FF0378EE}" sibTransId="{6929B7EE-B52A-4D2D-849F-491B16D63B51}"/>
    <dgm:cxn modelId="{8604B11D-15A3-4E15-BD0C-27A9FC3FD4AE}" type="presOf" srcId="{109A580B-278B-407F-8EF6-8A8B2ACA6A15}" destId="{DED37CAB-BF9F-49F7-9F86-457D2F1857AB}" srcOrd="0" destOrd="1" presId="urn:microsoft.com/office/officeart/2009/3/layout/PieProcess"/>
    <dgm:cxn modelId="{4ED164C8-F7FB-4BB0-8CE6-8F6075BF43A6}" type="presOf" srcId="{229ECDAB-C579-4296-899C-AC845D763B3B}" destId="{B37E2332-98E4-4C6D-B541-24AE5D75EC15}" srcOrd="0" destOrd="0" presId="urn:microsoft.com/office/officeart/2009/3/layout/PieProcess"/>
    <dgm:cxn modelId="{E28575BD-740F-4407-AF38-6B7E8B932EE1}" type="presParOf" srcId="{DA54F6BB-8296-4265-BC6E-CE1678A0C129}" destId="{D53821EA-F578-4D0C-832D-A20F51306771}" srcOrd="0" destOrd="0" presId="urn:microsoft.com/office/officeart/2009/3/layout/PieProcess"/>
    <dgm:cxn modelId="{3C3F04D9-CE86-4A40-AF6A-8BCBCA7D839E}" type="presParOf" srcId="{D53821EA-F578-4D0C-832D-A20F51306771}" destId="{17AC81C5-5551-4DDB-889B-82D2B9961571}" srcOrd="0" destOrd="0" presId="urn:microsoft.com/office/officeart/2009/3/layout/PieProcess"/>
    <dgm:cxn modelId="{08535FDC-C0E0-4A73-9FEF-E242BC31F43D}" type="presParOf" srcId="{D53821EA-F578-4D0C-832D-A20F51306771}" destId="{8F2CE1EB-58DE-4459-ACB2-ADAF4CE349A1}" srcOrd="1" destOrd="0" presId="urn:microsoft.com/office/officeart/2009/3/layout/PieProcess"/>
    <dgm:cxn modelId="{617D2BC3-D50E-4AE8-AC1B-DC860EC770DC}" type="presParOf" srcId="{D53821EA-F578-4D0C-832D-A20F51306771}" destId="{B37E2332-98E4-4C6D-B541-24AE5D75EC15}" srcOrd="2" destOrd="0" presId="urn:microsoft.com/office/officeart/2009/3/layout/PieProcess"/>
    <dgm:cxn modelId="{AAD25D70-208B-4623-8AD4-A263AA75D953}" type="presParOf" srcId="{DA54F6BB-8296-4265-BC6E-CE1678A0C129}" destId="{180B0784-F09B-4260-9EB1-26143F93B8D7}" srcOrd="1" destOrd="0" presId="urn:microsoft.com/office/officeart/2009/3/layout/PieProcess"/>
    <dgm:cxn modelId="{16EA0492-9771-4298-BAB4-7787291A6441}" type="presParOf" srcId="{DA54F6BB-8296-4265-BC6E-CE1678A0C129}" destId="{B496B19E-5154-4753-B9A4-83C7CEBEF508}" srcOrd="2" destOrd="0" presId="urn:microsoft.com/office/officeart/2009/3/layout/PieProcess"/>
    <dgm:cxn modelId="{271B2E45-3BD0-419D-B34E-71E895992A2D}" type="presParOf" srcId="{B496B19E-5154-4753-B9A4-83C7CEBEF508}" destId="{94B17CCB-023B-4EB5-9716-04BC1F5F4CDB}" srcOrd="0" destOrd="0" presId="urn:microsoft.com/office/officeart/2009/3/layout/PieProcess"/>
    <dgm:cxn modelId="{CDD06EEB-52EA-4F7E-9E08-724BD777A176}" type="presParOf" srcId="{DA54F6BB-8296-4265-BC6E-CE1678A0C129}" destId="{68EE4608-1E13-41DE-98F0-372D633547C5}" srcOrd="3" destOrd="0" presId="urn:microsoft.com/office/officeart/2009/3/layout/PieProcess"/>
    <dgm:cxn modelId="{88CE43DA-9070-4AEF-86C6-7D4CD7E55FF8}" type="presParOf" srcId="{DA54F6BB-8296-4265-BC6E-CE1678A0C129}" destId="{5B350BF7-936B-463A-95CA-801EBC630460}" srcOrd="4" destOrd="0" presId="urn:microsoft.com/office/officeart/2009/3/layout/PieProcess"/>
    <dgm:cxn modelId="{6B5896A5-9908-444B-820B-2B3CCC33A106}" type="presParOf" srcId="{5B350BF7-936B-463A-95CA-801EBC630460}" destId="{BDF86E86-5937-4CB4-B582-5EA1FFBAA97F}" srcOrd="0" destOrd="0" presId="urn:microsoft.com/office/officeart/2009/3/layout/PieProcess"/>
    <dgm:cxn modelId="{950D4A4C-241A-4091-9B38-7C9CC0E91803}" type="presParOf" srcId="{5B350BF7-936B-463A-95CA-801EBC630460}" destId="{4D5EC972-61FF-4F35-90F0-8794251FB8D1}" srcOrd="1" destOrd="0" presId="urn:microsoft.com/office/officeart/2009/3/layout/PieProcess"/>
    <dgm:cxn modelId="{DE83BBF9-C0B0-4CCB-8E5E-D06B349A2009}" type="presParOf" srcId="{5B350BF7-936B-463A-95CA-801EBC630460}" destId="{D06D925B-680F-48BC-A10A-63ECB79F0437}" srcOrd="2" destOrd="0" presId="urn:microsoft.com/office/officeart/2009/3/layout/PieProcess"/>
    <dgm:cxn modelId="{5301B771-63D1-4C25-B463-68EA957C0992}" type="presParOf" srcId="{DA54F6BB-8296-4265-BC6E-CE1678A0C129}" destId="{BB61F74E-2689-4CCE-BAE9-F3E48DA1C4B4}" srcOrd="5" destOrd="0" presId="urn:microsoft.com/office/officeart/2009/3/layout/PieProcess"/>
    <dgm:cxn modelId="{242D0BB3-D7D2-4943-8433-F283CA078C1E}" type="presParOf" srcId="{DA54F6BB-8296-4265-BC6E-CE1678A0C129}" destId="{499D2086-487B-46CE-B1E1-0E79BA9FA70B}" srcOrd="6" destOrd="0" presId="urn:microsoft.com/office/officeart/2009/3/layout/PieProcess"/>
    <dgm:cxn modelId="{3FFE8EA0-D23D-449B-9299-1DBB5568FBE3}" type="presParOf" srcId="{499D2086-487B-46CE-B1E1-0E79BA9FA70B}" destId="{18A7D69C-AEFC-4244-A2E7-E4AAF2F8714A}" srcOrd="0" destOrd="0" presId="urn:microsoft.com/office/officeart/2009/3/layout/PieProcess"/>
    <dgm:cxn modelId="{537DB493-5C3A-4D6E-87F9-592388ED25BF}" type="presParOf" srcId="{DA54F6BB-8296-4265-BC6E-CE1678A0C129}" destId="{DBCE9241-0C1E-4610-AF13-4945F047503E}" srcOrd="7" destOrd="0" presId="urn:microsoft.com/office/officeart/2009/3/layout/PieProcess"/>
    <dgm:cxn modelId="{74BBB2CF-80C1-482A-B57A-312EA0544F71}" type="presParOf" srcId="{DA54F6BB-8296-4265-BC6E-CE1678A0C129}" destId="{2DA2E226-C32E-48FC-86CA-90852860CEDB}" srcOrd="8" destOrd="0" presId="urn:microsoft.com/office/officeart/2009/3/layout/PieProcess"/>
    <dgm:cxn modelId="{5F032D13-133A-4358-A779-354FA5A49045}" type="presParOf" srcId="{2DA2E226-C32E-48FC-86CA-90852860CEDB}" destId="{FF6FB3EB-D989-4C20-A059-B1C0012FCAFC}" srcOrd="0" destOrd="0" presId="urn:microsoft.com/office/officeart/2009/3/layout/PieProcess"/>
    <dgm:cxn modelId="{7D68F425-9597-4014-9C13-A4796A088777}" type="presParOf" srcId="{2DA2E226-C32E-48FC-86CA-90852860CEDB}" destId="{D63EC785-AB0D-4EBB-9802-462D34C00F2A}" srcOrd="1" destOrd="0" presId="urn:microsoft.com/office/officeart/2009/3/layout/PieProcess"/>
    <dgm:cxn modelId="{CDA6EFA9-43BC-4715-B1A9-08F749EA1599}" type="presParOf" srcId="{2DA2E226-C32E-48FC-86CA-90852860CEDB}" destId="{46C89595-2AF6-4AAF-BEF5-1CAC47DDCBC3}" srcOrd="2" destOrd="0" presId="urn:microsoft.com/office/officeart/2009/3/layout/PieProcess"/>
    <dgm:cxn modelId="{63A5209C-C9C1-4B36-96E2-D478014F9991}" type="presParOf" srcId="{DA54F6BB-8296-4265-BC6E-CE1678A0C129}" destId="{9E54EF9C-2887-42D5-A92A-B1D5B4A776DE}" srcOrd="9" destOrd="0" presId="urn:microsoft.com/office/officeart/2009/3/layout/PieProcess"/>
    <dgm:cxn modelId="{E025DA00-6D9F-4188-9707-1EC459622BEA}" type="presParOf" srcId="{DA54F6BB-8296-4265-BC6E-CE1678A0C129}" destId="{27C1FEA0-5563-4736-A0B2-5614D5811463}" srcOrd="10" destOrd="0" presId="urn:microsoft.com/office/officeart/2009/3/layout/PieProcess"/>
    <dgm:cxn modelId="{F0714AD9-4E2B-4640-9668-CD8D3993DB7B}" type="presParOf" srcId="{27C1FEA0-5563-4736-A0B2-5614D5811463}" destId="{DED37CAB-BF9F-49F7-9F86-457D2F1857AB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AF3935-4EF8-4866-B760-F5A7B21C7359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</dgm:pt>
    <dgm:pt modelId="{BD417F99-2F93-4EB4-B4EF-413BF92BA33D}">
      <dgm:prSet phldrT="[Texto]"/>
      <dgm:spPr/>
      <dgm:t>
        <a:bodyPr/>
        <a:lstStyle/>
        <a:p>
          <a:r>
            <a:rPr lang="es-MX" dirty="0" smtClean="0"/>
            <a:t>Conocimiento y cuidado de sí mismo</a:t>
          </a:r>
          <a:endParaRPr lang="es-MX" dirty="0"/>
        </a:p>
      </dgm:t>
    </dgm:pt>
    <dgm:pt modelId="{E0DD890A-5B8C-49DC-8653-48E23544BB9A}" type="parTrans" cxnId="{DC63383F-3538-4462-9320-541C68DB7334}">
      <dgm:prSet/>
      <dgm:spPr/>
      <dgm:t>
        <a:bodyPr/>
        <a:lstStyle/>
        <a:p>
          <a:endParaRPr lang="es-MX"/>
        </a:p>
      </dgm:t>
    </dgm:pt>
    <dgm:pt modelId="{6ABB1829-A2EA-4387-AE53-3FB1A0CFA335}" type="sibTrans" cxnId="{DC63383F-3538-4462-9320-541C68DB7334}">
      <dgm:prSet/>
      <dgm:spPr/>
      <dgm:t>
        <a:bodyPr/>
        <a:lstStyle/>
        <a:p>
          <a:endParaRPr lang="es-MX"/>
        </a:p>
      </dgm:t>
    </dgm:pt>
    <dgm:pt modelId="{DE47B6F5-6502-4C6F-9B19-153CE0A82445}">
      <dgm:prSet phldrT="[Texto]"/>
      <dgm:spPr/>
      <dgm:t>
        <a:bodyPr/>
        <a:lstStyle/>
        <a:p>
          <a:r>
            <a:rPr lang="es-MX" dirty="0" smtClean="0"/>
            <a:t>Autorregulación y ejercicio  responsable de la libertad</a:t>
          </a:r>
          <a:endParaRPr lang="es-MX" dirty="0"/>
        </a:p>
      </dgm:t>
    </dgm:pt>
    <dgm:pt modelId="{A28B9194-CE77-43E8-BC3F-22D7549AD63B}" type="parTrans" cxnId="{7828423E-0B25-41D1-9D43-FC38BED9EF6D}">
      <dgm:prSet/>
      <dgm:spPr/>
      <dgm:t>
        <a:bodyPr/>
        <a:lstStyle/>
        <a:p>
          <a:endParaRPr lang="es-MX"/>
        </a:p>
      </dgm:t>
    </dgm:pt>
    <dgm:pt modelId="{00AFC573-6A8A-488C-BA52-09AB3A2BA351}" type="sibTrans" cxnId="{7828423E-0B25-41D1-9D43-FC38BED9EF6D}">
      <dgm:prSet/>
      <dgm:spPr/>
      <dgm:t>
        <a:bodyPr/>
        <a:lstStyle/>
        <a:p>
          <a:endParaRPr lang="es-MX"/>
        </a:p>
      </dgm:t>
    </dgm:pt>
    <dgm:pt modelId="{B35422C9-9266-4A5A-9E40-D334DF625B82}">
      <dgm:prSet phldrT="[Texto]"/>
      <dgm:spPr/>
      <dgm:t>
        <a:bodyPr/>
        <a:lstStyle/>
        <a:p>
          <a:r>
            <a:rPr lang="es-MX" dirty="0" smtClean="0"/>
            <a:t>Respeto y valoración de la diversidad</a:t>
          </a:r>
          <a:endParaRPr lang="es-MX" dirty="0"/>
        </a:p>
      </dgm:t>
    </dgm:pt>
    <dgm:pt modelId="{A1490FED-5122-41CF-A69C-F726DF07FB2E}" type="parTrans" cxnId="{48B84238-CFE7-4981-9B7E-13E4379859C8}">
      <dgm:prSet/>
      <dgm:spPr/>
      <dgm:t>
        <a:bodyPr/>
        <a:lstStyle/>
        <a:p>
          <a:endParaRPr lang="es-MX"/>
        </a:p>
      </dgm:t>
    </dgm:pt>
    <dgm:pt modelId="{63401A83-0DAB-458A-826C-5F6A4BEDF351}" type="sibTrans" cxnId="{48B84238-CFE7-4981-9B7E-13E4379859C8}">
      <dgm:prSet/>
      <dgm:spPr/>
      <dgm:t>
        <a:bodyPr/>
        <a:lstStyle/>
        <a:p>
          <a:endParaRPr lang="es-MX"/>
        </a:p>
      </dgm:t>
    </dgm:pt>
    <dgm:pt modelId="{9EC32E88-C0EC-42DD-96CE-0BC5CF6648B7}">
      <dgm:prSet/>
      <dgm:spPr/>
      <dgm:t>
        <a:bodyPr/>
        <a:lstStyle/>
        <a:p>
          <a:r>
            <a:rPr lang="es-MX" dirty="0" smtClean="0"/>
            <a:t>Sentido de pertenencia a la comunidad, la nación y la humanidad</a:t>
          </a:r>
          <a:endParaRPr lang="es-MX" dirty="0"/>
        </a:p>
      </dgm:t>
    </dgm:pt>
    <dgm:pt modelId="{9B55156E-B9D5-4B09-AC68-A0B1DC7AAF19}" type="parTrans" cxnId="{B48EF240-FE74-424C-857E-3D93AF0CFAAE}">
      <dgm:prSet/>
      <dgm:spPr/>
      <dgm:t>
        <a:bodyPr/>
        <a:lstStyle/>
        <a:p>
          <a:endParaRPr lang="es-MX"/>
        </a:p>
      </dgm:t>
    </dgm:pt>
    <dgm:pt modelId="{87F6C125-7A36-4428-94E9-9C644935905D}" type="sibTrans" cxnId="{B48EF240-FE74-424C-857E-3D93AF0CFAAE}">
      <dgm:prSet/>
      <dgm:spPr/>
      <dgm:t>
        <a:bodyPr/>
        <a:lstStyle/>
        <a:p>
          <a:endParaRPr lang="es-MX"/>
        </a:p>
      </dgm:t>
    </dgm:pt>
    <dgm:pt modelId="{2819B6D7-9879-4C3E-B8A4-194607846ACD}">
      <dgm:prSet/>
      <dgm:spPr/>
      <dgm:t>
        <a:bodyPr/>
        <a:lstStyle/>
        <a:p>
          <a:r>
            <a:rPr lang="es-MX" dirty="0" smtClean="0"/>
            <a:t>Manejo y resolución de conflictos</a:t>
          </a:r>
          <a:endParaRPr lang="es-MX" dirty="0"/>
        </a:p>
      </dgm:t>
    </dgm:pt>
    <dgm:pt modelId="{B008E9FA-B5D0-4D67-BB33-3C2D49176A76}" type="parTrans" cxnId="{562A2BC3-2FF5-4E74-B993-CC6AA73D1F59}">
      <dgm:prSet/>
      <dgm:spPr/>
      <dgm:t>
        <a:bodyPr/>
        <a:lstStyle/>
        <a:p>
          <a:endParaRPr lang="es-MX"/>
        </a:p>
      </dgm:t>
    </dgm:pt>
    <dgm:pt modelId="{E9AAADD6-C8C1-4254-B52F-2EF5CC916D41}" type="sibTrans" cxnId="{562A2BC3-2FF5-4E74-B993-CC6AA73D1F59}">
      <dgm:prSet/>
      <dgm:spPr/>
      <dgm:t>
        <a:bodyPr/>
        <a:lstStyle/>
        <a:p>
          <a:endParaRPr lang="es-MX"/>
        </a:p>
      </dgm:t>
    </dgm:pt>
    <dgm:pt modelId="{6B13B6B2-7B13-4A8E-8405-D276CD3D69F5}">
      <dgm:prSet/>
      <dgm:spPr/>
      <dgm:t>
        <a:bodyPr/>
        <a:lstStyle/>
        <a:p>
          <a:r>
            <a:rPr lang="es-MX" dirty="0" smtClean="0"/>
            <a:t>Participación social  y política</a:t>
          </a:r>
          <a:endParaRPr lang="es-MX" dirty="0"/>
        </a:p>
      </dgm:t>
    </dgm:pt>
    <dgm:pt modelId="{B76CD901-C510-4C6F-8D40-5C9E8CCDC15B}" type="parTrans" cxnId="{0AD46D3D-56CA-40C4-B75C-D878CAF1432F}">
      <dgm:prSet/>
      <dgm:spPr/>
      <dgm:t>
        <a:bodyPr/>
        <a:lstStyle/>
        <a:p>
          <a:endParaRPr lang="es-MX"/>
        </a:p>
      </dgm:t>
    </dgm:pt>
    <dgm:pt modelId="{1EF9A5A0-3C55-49AD-963A-78F63A387B51}" type="sibTrans" cxnId="{0AD46D3D-56CA-40C4-B75C-D878CAF1432F}">
      <dgm:prSet/>
      <dgm:spPr/>
      <dgm:t>
        <a:bodyPr/>
        <a:lstStyle/>
        <a:p>
          <a:endParaRPr lang="es-MX"/>
        </a:p>
      </dgm:t>
    </dgm:pt>
    <dgm:pt modelId="{436B7912-1BE5-4207-A4D3-B0647BFEAC8A}">
      <dgm:prSet/>
      <dgm:spPr/>
      <dgm:t>
        <a:bodyPr/>
        <a:lstStyle/>
        <a:p>
          <a:r>
            <a:rPr lang="es-MX" dirty="0" smtClean="0"/>
            <a:t>Apego a la legalidad y sentido de justica</a:t>
          </a:r>
          <a:endParaRPr lang="es-MX" dirty="0"/>
        </a:p>
      </dgm:t>
    </dgm:pt>
    <dgm:pt modelId="{EDB47197-4018-4F54-B0C6-7AC4FE4B7A0D}" type="parTrans" cxnId="{0DF95A39-DD20-46E1-A0D8-8337FDEBFF42}">
      <dgm:prSet/>
      <dgm:spPr/>
      <dgm:t>
        <a:bodyPr/>
        <a:lstStyle/>
        <a:p>
          <a:endParaRPr lang="es-MX"/>
        </a:p>
      </dgm:t>
    </dgm:pt>
    <dgm:pt modelId="{A7CDE06E-3829-42D1-9D7F-EA1898DA7749}" type="sibTrans" cxnId="{0DF95A39-DD20-46E1-A0D8-8337FDEBFF42}">
      <dgm:prSet/>
      <dgm:spPr/>
      <dgm:t>
        <a:bodyPr/>
        <a:lstStyle/>
        <a:p>
          <a:endParaRPr lang="es-MX"/>
        </a:p>
      </dgm:t>
    </dgm:pt>
    <dgm:pt modelId="{7AFD753B-BC76-4EDD-8E1F-F03786D05613}">
      <dgm:prSet/>
      <dgm:spPr/>
      <dgm:t>
        <a:bodyPr/>
        <a:lstStyle/>
        <a:p>
          <a:r>
            <a:rPr lang="es-MX" dirty="0" smtClean="0"/>
            <a:t>Comprensión y aprecio por la democracia</a:t>
          </a:r>
          <a:endParaRPr lang="es-MX" dirty="0"/>
        </a:p>
      </dgm:t>
    </dgm:pt>
    <dgm:pt modelId="{C385D05B-DEA3-4532-8EBC-6F624DAA83F8}" type="parTrans" cxnId="{0F5B3F97-E7F7-4A6F-B11A-142917233226}">
      <dgm:prSet/>
      <dgm:spPr/>
      <dgm:t>
        <a:bodyPr/>
        <a:lstStyle/>
        <a:p>
          <a:endParaRPr lang="es-MX"/>
        </a:p>
      </dgm:t>
    </dgm:pt>
    <dgm:pt modelId="{EC22A025-1952-4227-9D3E-5F539C2AD6E3}" type="sibTrans" cxnId="{0F5B3F97-E7F7-4A6F-B11A-142917233226}">
      <dgm:prSet/>
      <dgm:spPr/>
      <dgm:t>
        <a:bodyPr/>
        <a:lstStyle/>
        <a:p>
          <a:endParaRPr lang="es-MX"/>
        </a:p>
      </dgm:t>
    </dgm:pt>
    <dgm:pt modelId="{7301D30B-706A-40CF-8C4E-B7301A18E92D}" type="pres">
      <dgm:prSet presAssocID="{04AF3935-4EF8-4866-B760-F5A7B21C7359}" presName="Name0" presStyleCnt="0">
        <dgm:presLayoutVars>
          <dgm:dir/>
          <dgm:resizeHandles val="exact"/>
        </dgm:presLayoutVars>
      </dgm:prSet>
      <dgm:spPr/>
    </dgm:pt>
    <dgm:pt modelId="{2AAB96C9-CA46-4F73-AA3E-04B1B6EB06AA}" type="pres">
      <dgm:prSet presAssocID="{BD417F99-2F93-4EB4-B4EF-413BF92BA33D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D28EF4-0BF4-4567-ABF0-70F83D41FE53}" type="pres">
      <dgm:prSet presAssocID="{6ABB1829-A2EA-4387-AE53-3FB1A0CFA335}" presName="sibTrans" presStyleLbl="sibTrans1D1" presStyleIdx="0" presStyleCnt="7"/>
      <dgm:spPr/>
      <dgm:t>
        <a:bodyPr/>
        <a:lstStyle/>
        <a:p>
          <a:endParaRPr lang="es-MX"/>
        </a:p>
      </dgm:t>
    </dgm:pt>
    <dgm:pt modelId="{94C948FA-291C-411F-9086-F2894C2FBB6D}" type="pres">
      <dgm:prSet presAssocID="{6ABB1829-A2EA-4387-AE53-3FB1A0CFA335}" presName="connectorText" presStyleLbl="sibTrans1D1" presStyleIdx="0" presStyleCnt="7"/>
      <dgm:spPr/>
      <dgm:t>
        <a:bodyPr/>
        <a:lstStyle/>
        <a:p>
          <a:endParaRPr lang="es-MX"/>
        </a:p>
      </dgm:t>
    </dgm:pt>
    <dgm:pt modelId="{6C976E44-6850-4122-B325-A96F303260C0}" type="pres">
      <dgm:prSet presAssocID="{DE47B6F5-6502-4C6F-9B19-153CE0A82445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B4AB64-1694-43A0-AAC2-4574E2B7762B}" type="pres">
      <dgm:prSet presAssocID="{00AFC573-6A8A-488C-BA52-09AB3A2BA351}" presName="sibTrans" presStyleLbl="sibTrans1D1" presStyleIdx="1" presStyleCnt="7"/>
      <dgm:spPr/>
      <dgm:t>
        <a:bodyPr/>
        <a:lstStyle/>
        <a:p>
          <a:endParaRPr lang="es-MX"/>
        </a:p>
      </dgm:t>
    </dgm:pt>
    <dgm:pt modelId="{22C5BF8C-2D6C-46CA-8F6E-55909F2EA5AA}" type="pres">
      <dgm:prSet presAssocID="{00AFC573-6A8A-488C-BA52-09AB3A2BA351}" presName="connectorText" presStyleLbl="sibTrans1D1" presStyleIdx="1" presStyleCnt="7"/>
      <dgm:spPr/>
      <dgm:t>
        <a:bodyPr/>
        <a:lstStyle/>
        <a:p>
          <a:endParaRPr lang="es-MX"/>
        </a:p>
      </dgm:t>
    </dgm:pt>
    <dgm:pt modelId="{F4B23451-331B-4E9C-8CF6-9334167E1BF1}" type="pres">
      <dgm:prSet presAssocID="{B35422C9-9266-4A5A-9E40-D334DF625B8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F69388-0B7C-4D9F-9644-8C19C8A11F13}" type="pres">
      <dgm:prSet presAssocID="{63401A83-0DAB-458A-826C-5F6A4BEDF351}" presName="sibTrans" presStyleLbl="sibTrans1D1" presStyleIdx="2" presStyleCnt="7"/>
      <dgm:spPr/>
      <dgm:t>
        <a:bodyPr/>
        <a:lstStyle/>
        <a:p>
          <a:endParaRPr lang="es-MX"/>
        </a:p>
      </dgm:t>
    </dgm:pt>
    <dgm:pt modelId="{337D755C-6E3E-4F64-BE52-E9AA54E876E0}" type="pres">
      <dgm:prSet presAssocID="{63401A83-0DAB-458A-826C-5F6A4BEDF351}" presName="connectorText" presStyleLbl="sibTrans1D1" presStyleIdx="2" presStyleCnt="7"/>
      <dgm:spPr/>
      <dgm:t>
        <a:bodyPr/>
        <a:lstStyle/>
        <a:p>
          <a:endParaRPr lang="es-MX"/>
        </a:p>
      </dgm:t>
    </dgm:pt>
    <dgm:pt modelId="{63FA7913-5504-4209-BFE0-37043C949C5C}" type="pres">
      <dgm:prSet presAssocID="{9EC32E88-C0EC-42DD-96CE-0BC5CF6648B7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7A4E2E-60F5-4109-BB3D-3BC451A47AFB}" type="pres">
      <dgm:prSet presAssocID="{87F6C125-7A36-4428-94E9-9C644935905D}" presName="sibTrans" presStyleLbl="sibTrans1D1" presStyleIdx="3" presStyleCnt="7"/>
      <dgm:spPr/>
      <dgm:t>
        <a:bodyPr/>
        <a:lstStyle/>
        <a:p>
          <a:endParaRPr lang="es-MX"/>
        </a:p>
      </dgm:t>
    </dgm:pt>
    <dgm:pt modelId="{DB628DFC-1A31-42B1-8343-59B867FF40CE}" type="pres">
      <dgm:prSet presAssocID="{87F6C125-7A36-4428-94E9-9C644935905D}" presName="connectorText" presStyleLbl="sibTrans1D1" presStyleIdx="3" presStyleCnt="7"/>
      <dgm:spPr/>
      <dgm:t>
        <a:bodyPr/>
        <a:lstStyle/>
        <a:p>
          <a:endParaRPr lang="es-MX"/>
        </a:p>
      </dgm:t>
    </dgm:pt>
    <dgm:pt modelId="{738F48A0-6E46-40AB-8C7B-5EE4D875C1FA}" type="pres">
      <dgm:prSet presAssocID="{2819B6D7-9879-4C3E-B8A4-194607846ACD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F876CF-9C84-45FA-A3C6-91F20CFD72E9}" type="pres">
      <dgm:prSet presAssocID="{E9AAADD6-C8C1-4254-B52F-2EF5CC916D41}" presName="sibTrans" presStyleLbl="sibTrans1D1" presStyleIdx="4" presStyleCnt="7"/>
      <dgm:spPr/>
      <dgm:t>
        <a:bodyPr/>
        <a:lstStyle/>
        <a:p>
          <a:endParaRPr lang="es-MX"/>
        </a:p>
      </dgm:t>
    </dgm:pt>
    <dgm:pt modelId="{1B6A407A-3346-4568-8A0F-5D0671C71F03}" type="pres">
      <dgm:prSet presAssocID="{E9AAADD6-C8C1-4254-B52F-2EF5CC916D41}" presName="connectorText" presStyleLbl="sibTrans1D1" presStyleIdx="4" presStyleCnt="7"/>
      <dgm:spPr/>
      <dgm:t>
        <a:bodyPr/>
        <a:lstStyle/>
        <a:p>
          <a:endParaRPr lang="es-MX"/>
        </a:p>
      </dgm:t>
    </dgm:pt>
    <dgm:pt modelId="{EDFCFB28-C7FE-41F0-94B2-248BE45975B2}" type="pres">
      <dgm:prSet presAssocID="{6B13B6B2-7B13-4A8E-8405-D276CD3D69F5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3293CF-477E-487E-A96A-1A1162F34402}" type="pres">
      <dgm:prSet presAssocID="{1EF9A5A0-3C55-49AD-963A-78F63A387B51}" presName="sibTrans" presStyleLbl="sibTrans1D1" presStyleIdx="5" presStyleCnt="7"/>
      <dgm:spPr/>
      <dgm:t>
        <a:bodyPr/>
        <a:lstStyle/>
        <a:p>
          <a:endParaRPr lang="es-MX"/>
        </a:p>
      </dgm:t>
    </dgm:pt>
    <dgm:pt modelId="{A56ADAB5-1517-46DD-81CD-C05EC990C0C7}" type="pres">
      <dgm:prSet presAssocID="{1EF9A5A0-3C55-49AD-963A-78F63A387B51}" presName="connectorText" presStyleLbl="sibTrans1D1" presStyleIdx="5" presStyleCnt="7"/>
      <dgm:spPr/>
      <dgm:t>
        <a:bodyPr/>
        <a:lstStyle/>
        <a:p>
          <a:endParaRPr lang="es-MX"/>
        </a:p>
      </dgm:t>
    </dgm:pt>
    <dgm:pt modelId="{CBEFBDFD-C2A7-47C8-B279-F133E02167C7}" type="pres">
      <dgm:prSet presAssocID="{436B7912-1BE5-4207-A4D3-B0647BFEAC8A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07F94EA-B0F8-4D78-BBAA-7B10B1CCB4F4}" type="pres">
      <dgm:prSet presAssocID="{A7CDE06E-3829-42D1-9D7F-EA1898DA7749}" presName="sibTrans" presStyleLbl="sibTrans1D1" presStyleIdx="6" presStyleCnt="7"/>
      <dgm:spPr/>
      <dgm:t>
        <a:bodyPr/>
        <a:lstStyle/>
        <a:p>
          <a:endParaRPr lang="es-MX"/>
        </a:p>
      </dgm:t>
    </dgm:pt>
    <dgm:pt modelId="{AF580C86-6115-41A7-8D8C-6086B31D16DA}" type="pres">
      <dgm:prSet presAssocID="{A7CDE06E-3829-42D1-9D7F-EA1898DA7749}" presName="connectorText" presStyleLbl="sibTrans1D1" presStyleIdx="6" presStyleCnt="7"/>
      <dgm:spPr/>
      <dgm:t>
        <a:bodyPr/>
        <a:lstStyle/>
        <a:p>
          <a:endParaRPr lang="es-MX"/>
        </a:p>
      </dgm:t>
    </dgm:pt>
    <dgm:pt modelId="{6341D4B8-55C8-4545-BDF7-B6CDE8C8C8AF}" type="pres">
      <dgm:prSet presAssocID="{7AFD753B-BC76-4EDD-8E1F-F03786D05613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AD46D3D-56CA-40C4-B75C-D878CAF1432F}" srcId="{04AF3935-4EF8-4866-B760-F5A7B21C7359}" destId="{6B13B6B2-7B13-4A8E-8405-D276CD3D69F5}" srcOrd="5" destOrd="0" parTransId="{B76CD901-C510-4C6F-8D40-5C9E8CCDC15B}" sibTransId="{1EF9A5A0-3C55-49AD-963A-78F63A387B51}"/>
    <dgm:cxn modelId="{3034DE9A-EA8C-4C05-A38D-02FE1AEB0CAB}" type="presOf" srcId="{7AFD753B-BC76-4EDD-8E1F-F03786D05613}" destId="{6341D4B8-55C8-4545-BDF7-B6CDE8C8C8AF}" srcOrd="0" destOrd="0" presId="urn:microsoft.com/office/officeart/2005/8/layout/bProcess3"/>
    <dgm:cxn modelId="{396754E7-2B92-4070-8EB5-A623AA0DCE12}" type="presOf" srcId="{DE47B6F5-6502-4C6F-9B19-153CE0A82445}" destId="{6C976E44-6850-4122-B325-A96F303260C0}" srcOrd="0" destOrd="0" presId="urn:microsoft.com/office/officeart/2005/8/layout/bProcess3"/>
    <dgm:cxn modelId="{81487CBD-A2A8-46D1-8203-090FA6FC9B8E}" type="presOf" srcId="{A7CDE06E-3829-42D1-9D7F-EA1898DA7749}" destId="{AF580C86-6115-41A7-8D8C-6086B31D16DA}" srcOrd="1" destOrd="0" presId="urn:microsoft.com/office/officeart/2005/8/layout/bProcess3"/>
    <dgm:cxn modelId="{9671CE09-BB00-486E-B4D4-03B0C3FB095F}" type="presOf" srcId="{00AFC573-6A8A-488C-BA52-09AB3A2BA351}" destId="{C2B4AB64-1694-43A0-AAC2-4574E2B7762B}" srcOrd="0" destOrd="0" presId="urn:microsoft.com/office/officeart/2005/8/layout/bProcess3"/>
    <dgm:cxn modelId="{41A3AB7E-5558-48C7-A5A0-48897ACFE23B}" type="presOf" srcId="{2819B6D7-9879-4C3E-B8A4-194607846ACD}" destId="{738F48A0-6E46-40AB-8C7B-5EE4D875C1FA}" srcOrd="0" destOrd="0" presId="urn:microsoft.com/office/officeart/2005/8/layout/bProcess3"/>
    <dgm:cxn modelId="{4DB493C6-26E4-4FFC-98B1-19C86B063F07}" type="presOf" srcId="{436B7912-1BE5-4207-A4D3-B0647BFEAC8A}" destId="{CBEFBDFD-C2A7-47C8-B279-F133E02167C7}" srcOrd="0" destOrd="0" presId="urn:microsoft.com/office/officeart/2005/8/layout/bProcess3"/>
    <dgm:cxn modelId="{E91B49BC-ED86-44A9-9DD2-997B0BBFF3E3}" type="presOf" srcId="{E9AAADD6-C8C1-4254-B52F-2EF5CC916D41}" destId="{56F876CF-9C84-45FA-A3C6-91F20CFD72E9}" srcOrd="0" destOrd="0" presId="urn:microsoft.com/office/officeart/2005/8/layout/bProcess3"/>
    <dgm:cxn modelId="{48B84238-CFE7-4981-9B7E-13E4379859C8}" srcId="{04AF3935-4EF8-4866-B760-F5A7B21C7359}" destId="{B35422C9-9266-4A5A-9E40-D334DF625B82}" srcOrd="2" destOrd="0" parTransId="{A1490FED-5122-41CF-A69C-F726DF07FB2E}" sibTransId="{63401A83-0DAB-458A-826C-5F6A4BEDF351}"/>
    <dgm:cxn modelId="{0F5B3F97-E7F7-4A6F-B11A-142917233226}" srcId="{04AF3935-4EF8-4866-B760-F5A7B21C7359}" destId="{7AFD753B-BC76-4EDD-8E1F-F03786D05613}" srcOrd="7" destOrd="0" parTransId="{C385D05B-DEA3-4532-8EBC-6F624DAA83F8}" sibTransId="{EC22A025-1952-4227-9D3E-5F539C2AD6E3}"/>
    <dgm:cxn modelId="{A299D18E-4F82-4EC4-B913-73120B0CE319}" type="presOf" srcId="{63401A83-0DAB-458A-826C-5F6A4BEDF351}" destId="{337D755C-6E3E-4F64-BE52-E9AA54E876E0}" srcOrd="1" destOrd="0" presId="urn:microsoft.com/office/officeart/2005/8/layout/bProcess3"/>
    <dgm:cxn modelId="{4D87AE1F-02FC-49B6-B18C-5AA283A7B235}" type="presOf" srcId="{6B13B6B2-7B13-4A8E-8405-D276CD3D69F5}" destId="{EDFCFB28-C7FE-41F0-94B2-248BE45975B2}" srcOrd="0" destOrd="0" presId="urn:microsoft.com/office/officeart/2005/8/layout/bProcess3"/>
    <dgm:cxn modelId="{2EFF3A44-179B-4E30-AEA3-804A214F7FE3}" type="presOf" srcId="{04AF3935-4EF8-4866-B760-F5A7B21C7359}" destId="{7301D30B-706A-40CF-8C4E-B7301A18E92D}" srcOrd="0" destOrd="0" presId="urn:microsoft.com/office/officeart/2005/8/layout/bProcess3"/>
    <dgm:cxn modelId="{0DF95A39-DD20-46E1-A0D8-8337FDEBFF42}" srcId="{04AF3935-4EF8-4866-B760-F5A7B21C7359}" destId="{436B7912-1BE5-4207-A4D3-B0647BFEAC8A}" srcOrd="6" destOrd="0" parTransId="{EDB47197-4018-4F54-B0C6-7AC4FE4B7A0D}" sibTransId="{A7CDE06E-3829-42D1-9D7F-EA1898DA7749}"/>
    <dgm:cxn modelId="{95BEA3D7-1248-4C35-B48E-55104030A50E}" type="presOf" srcId="{B35422C9-9266-4A5A-9E40-D334DF625B82}" destId="{F4B23451-331B-4E9C-8CF6-9334167E1BF1}" srcOrd="0" destOrd="0" presId="urn:microsoft.com/office/officeart/2005/8/layout/bProcess3"/>
    <dgm:cxn modelId="{B48EF240-FE74-424C-857E-3D93AF0CFAAE}" srcId="{04AF3935-4EF8-4866-B760-F5A7B21C7359}" destId="{9EC32E88-C0EC-42DD-96CE-0BC5CF6648B7}" srcOrd="3" destOrd="0" parTransId="{9B55156E-B9D5-4B09-AC68-A0B1DC7AAF19}" sibTransId="{87F6C125-7A36-4428-94E9-9C644935905D}"/>
    <dgm:cxn modelId="{E7460A3A-031D-456C-A10A-08E45AD1D707}" type="presOf" srcId="{1EF9A5A0-3C55-49AD-963A-78F63A387B51}" destId="{A56ADAB5-1517-46DD-81CD-C05EC990C0C7}" srcOrd="1" destOrd="0" presId="urn:microsoft.com/office/officeart/2005/8/layout/bProcess3"/>
    <dgm:cxn modelId="{99F4A3FA-8E33-48AF-A3E6-C944F25E4EAE}" type="presOf" srcId="{BD417F99-2F93-4EB4-B4EF-413BF92BA33D}" destId="{2AAB96C9-CA46-4F73-AA3E-04B1B6EB06AA}" srcOrd="0" destOrd="0" presId="urn:microsoft.com/office/officeart/2005/8/layout/bProcess3"/>
    <dgm:cxn modelId="{7828423E-0B25-41D1-9D43-FC38BED9EF6D}" srcId="{04AF3935-4EF8-4866-B760-F5A7B21C7359}" destId="{DE47B6F5-6502-4C6F-9B19-153CE0A82445}" srcOrd="1" destOrd="0" parTransId="{A28B9194-CE77-43E8-BC3F-22D7549AD63B}" sibTransId="{00AFC573-6A8A-488C-BA52-09AB3A2BA351}"/>
    <dgm:cxn modelId="{2D9A59AB-683C-4D13-891D-4685CEA1DC91}" type="presOf" srcId="{1EF9A5A0-3C55-49AD-963A-78F63A387B51}" destId="{743293CF-477E-487E-A96A-1A1162F34402}" srcOrd="0" destOrd="0" presId="urn:microsoft.com/office/officeart/2005/8/layout/bProcess3"/>
    <dgm:cxn modelId="{1F1019F6-D9CA-4A0B-90AE-31EBA8A22F5C}" type="presOf" srcId="{E9AAADD6-C8C1-4254-B52F-2EF5CC916D41}" destId="{1B6A407A-3346-4568-8A0F-5D0671C71F03}" srcOrd="1" destOrd="0" presId="urn:microsoft.com/office/officeart/2005/8/layout/bProcess3"/>
    <dgm:cxn modelId="{02B70F10-750C-4141-AE69-3035F7189755}" type="presOf" srcId="{63401A83-0DAB-458A-826C-5F6A4BEDF351}" destId="{72F69388-0B7C-4D9F-9644-8C19C8A11F13}" srcOrd="0" destOrd="0" presId="urn:microsoft.com/office/officeart/2005/8/layout/bProcess3"/>
    <dgm:cxn modelId="{DC63383F-3538-4462-9320-541C68DB7334}" srcId="{04AF3935-4EF8-4866-B760-F5A7B21C7359}" destId="{BD417F99-2F93-4EB4-B4EF-413BF92BA33D}" srcOrd="0" destOrd="0" parTransId="{E0DD890A-5B8C-49DC-8653-48E23544BB9A}" sibTransId="{6ABB1829-A2EA-4387-AE53-3FB1A0CFA335}"/>
    <dgm:cxn modelId="{1E6F68FC-3599-4CA8-AF2F-ADC85C0A0708}" type="presOf" srcId="{87F6C125-7A36-4428-94E9-9C644935905D}" destId="{C77A4E2E-60F5-4109-BB3D-3BC451A47AFB}" srcOrd="0" destOrd="0" presId="urn:microsoft.com/office/officeart/2005/8/layout/bProcess3"/>
    <dgm:cxn modelId="{123B7D83-899E-48F4-A0B3-495B113DBBF9}" type="presOf" srcId="{00AFC573-6A8A-488C-BA52-09AB3A2BA351}" destId="{22C5BF8C-2D6C-46CA-8F6E-55909F2EA5AA}" srcOrd="1" destOrd="0" presId="urn:microsoft.com/office/officeart/2005/8/layout/bProcess3"/>
    <dgm:cxn modelId="{25DE34BE-C65F-4E8E-9BEB-A193DF0270FC}" type="presOf" srcId="{6ABB1829-A2EA-4387-AE53-3FB1A0CFA335}" destId="{4ED28EF4-0BF4-4567-ABF0-70F83D41FE53}" srcOrd="0" destOrd="0" presId="urn:microsoft.com/office/officeart/2005/8/layout/bProcess3"/>
    <dgm:cxn modelId="{6A950892-72A8-42D3-B0B1-58CF5A07C3E9}" type="presOf" srcId="{A7CDE06E-3829-42D1-9D7F-EA1898DA7749}" destId="{307F94EA-B0F8-4D78-BBAA-7B10B1CCB4F4}" srcOrd="0" destOrd="0" presId="urn:microsoft.com/office/officeart/2005/8/layout/bProcess3"/>
    <dgm:cxn modelId="{68336688-D1D5-4049-A742-3243E567EAB0}" type="presOf" srcId="{9EC32E88-C0EC-42DD-96CE-0BC5CF6648B7}" destId="{63FA7913-5504-4209-BFE0-37043C949C5C}" srcOrd="0" destOrd="0" presId="urn:microsoft.com/office/officeart/2005/8/layout/bProcess3"/>
    <dgm:cxn modelId="{562A2BC3-2FF5-4E74-B993-CC6AA73D1F59}" srcId="{04AF3935-4EF8-4866-B760-F5A7B21C7359}" destId="{2819B6D7-9879-4C3E-B8A4-194607846ACD}" srcOrd="4" destOrd="0" parTransId="{B008E9FA-B5D0-4D67-BB33-3C2D49176A76}" sibTransId="{E9AAADD6-C8C1-4254-B52F-2EF5CC916D41}"/>
    <dgm:cxn modelId="{1399F407-3985-4FEB-92AE-89889BFA70AA}" type="presOf" srcId="{6ABB1829-A2EA-4387-AE53-3FB1A0CFA335}" destId="{94C948FA-291C-411F-9086-F2894C2FBB6D}" srcOrd="1" destOrd="0" presId="urn:microsoft.com/office/officeart/2005/8/layout/bProcess3"/>
    <dgm:cxn modelId="{B1E6E164-C3CA-4ED4-9499-3C247CB99DB8}" type="presOf" srcId="{87F6C125-7A36-4428-94E9-9C644935905D}" destId="{DB628DFC-1A31-42B1-8343-59B867FF40CE}" srcOrd="1" destOrd="0" presId="urn:microsoft.com/office/officeart/2005/8/layout/bProcess3"/>
    <dgm:cxn modelId="{149E7CC3-26E4-42DE-A1D3-5E506BCE135A}" type="presParOf" srcId="{7301D30B-706A-40CF-8C4E-B7301A18E92D}" destId="{2AAB96C9-CA46-4F73-AA3E-04B1B6EB06AA}" srcOrd="0" destOrd="0" presId="urn:microsoft.com/office/officeart/2005/8/layout/bProcess3"/>
    <dgm:cxn modelId="{0601FC68-CEAD-478A-B63C-7D24F756B281}" type="presParOf" srcId="{7301D30B-706A-40CF-8C4E-B7301A18E92D}" destId="{4ED28EF4-0BF4-4567-ABF0-70F83D41FE53}" srcOrd="1" destOrd="0" presId="urn:microsoft.com/office/officeart/2005/8/layout/bProcess3"/>
    <dgm:cxn modelId="{BAF819CD-FAB9-44F3-8CFC-9F96D7012CA4}" type="presParOf" srcId="{4ED28EF4-0BF4-4567-ABF0-70F83D41FE53}" destId="{94C948FA-291C-411F-9086-F2894C2FBB6D}" srcOrd="0" destOrd="0" presId="urn:microsoft.com/office/officeart/2005/8/layout/bProcess3"/>
    <dgm:cxn modelId="{8D1E067A-D9E6-4655-877B-8A1C2F95A118}" type="presParOf" srcId="{7301D30B-706A-40CF-8C4E-B7301A18E92D}" destId="{6C976E44-6850-4122-B325-A96F303260C0}" srcOrd="2" destOrd="0" presId="urn:microsoft.com/office/officeart/2005/8/layout/bProcess3"/>
    <dgm:cxn modelId="{021A2A42-B653-4F95-B874-B19DB85648F6}" type="presParOf" srcId="{7301D30B-706A-40CF-8C4E-B7301A18E92D}" destId="{C2B4AB64-1694-43A0-AAC2-4574E2B7762B}" srcOrd="3" destOrd="0" presId="urn:microsoft.com/office/officeart/2005/8/layout/bProcess3"/>
    <dgm:cxn modelId="{EFB9625E-51AE-468A-885C-081461AFEE51}" type="presParOf" srcId="{C2B4AB64-1694-43A0-AAC2-4574E2B7762B}" destId="{22C5BF8C-2D6C-46CA-8F6E-55909F2EA5AA}" srcOrd="0" destOrd="0" presId="urn:microsoft.com/office/officeart/2005/8/layout/bProcess3"/>
    <dgm:cxn modelId="{D0FACF3E-6EAF-4065-9008-BDF76A1D9AB5}" type="presParOf" srcId="{7301D30B-706A-40CF-8C4E-B7301A18E92D}" destId="{F4B23451-331B-4E9C-8CF6-9334167E1BF1}" srcOrd="4" destOrd="0" presId="urn:microsoft.com/office/officeart/2005/8/layout/bProcess3"/>
    <dgm:cxn modelId="{A375623E-BDB7-4FBD-A1ED-47A6CAF66EFF}" type="presParOf" srcId="{7301D30B-706A-40CF-8C4E-B7301A18E92D}" destId="{72F69388-0B7C-4D9F-9644-8C19C8A11F13}" srcOrd="5" destOrd="0" presId="urn:microsoft.com/office/officeart/2005/8/layout/bProcess3"/>
    <dgm:cxn modelId="{132129E3-4478-4375-BA39-0D65EC66D2A4}" type="presParOf" srcId="{72F69388-0B7C-4D9F-9644-8C19C8A11F13}" destId="{337D755C-6E3E-4F64-BE52-E9AA54E876E0}" srcOrd="0" destOrd="0" presId="urn:microsoft.com/office/officeart/2005/8/layout/bProcess3"/>
    <dgm:cxn modelId="{3D853E4A-566B-4EBB-A159-0A13368683F6}" type="presParOf" srcId="{7301D30B-706A-40CF-8C4E-B7301A18E92D}" destId="{63FA7913-5504-4209-BFE0-37043C949C5C}" srcOrd="6" destOrd="0" presId="urn:microsoft.com/office/officeart/2005/8/layout/bProcess3"/>
    <dgm:cxn modelId="{D54FA94B-EE27-45E6-9223-E1E7243E69A1}" type="presParOf" srcId="{7301D30B-706A-40CF-8C4E-B7301A18E92D}" destId="{C77A4E2E-60F5-4109-BB3D-3BC451A47AFB}" srcOrd="7" destOrd="0" presId="urn:microsoft.com/office/officeart/2005/8/layout/bProcess3"/>
    <dgm:cxn modelId="{E118A38A-70E4-4647-AACE-F27FA9C303F5}" type="presParOf" srcId="{C77A4E2E-60F5-4109-BB3D-3BC451A47AFB}" destId="{DB628DFC-1A31-42B1-8343-59B867FF40CE}" srcOrd="0" destOrd="0" presId="urn:microsoft.com/office/officeart/2005/8/layout/bProcess3"/>
    <dgm:cxn modelId="{D3E2339E-2388-486C-9243-AD346128F841}" type="presParOf" srcId="{7301D30B-706A-40CF-8C4E-B7301A18E92D}" destId="{738F48A0-6E46-40AB-8C7B-5EE4D875C1FA}" srcOrd="8" destOrd="0" presId="urn:microsoft.com/office/officeart/2005/8/layout/bProcess3"/>
    <dgm:cxn modelId="{B1ED1915-1C8E-4EA9-AE5C-2592E94F2DF6}" type="presParOf" srcId="{7301D30B-706A-40CF-8C4E-B7301A18E92D}" destId="{56F876CF-9C84-45FA-A3C6-91F20CFD72E9}" srcOrd="9" destOrd="0" presId="urn:microsoft.com/office/officeart/2005/8/layout/bProcess3"/>
    <dgm:cxn modelId="{2C994DA2-B254-44E7-9387-1B752846097E}" type="presParOf" srcId="{56F876CF-9C84-45FA-A3C6-91F20CFD72E9}" destId="{1B6A407A-3346-4568-8A0F-5D0671C71F03}" srcOrd="0" destOrd="0" presId="urn:microsoft.com/office/officeart/2005/8/layout/bProcess3"/>
    <dgm:cxn modelId="{4795D92D-97EE-49D5-8D1B-9C721710DFF5}" type="presParOf" srcId="{7301D30B-706A-40CF-8C4E-B7301A18E92D}" destId="{EDFCFB28-C7FE-41F0-94B2-248BE45975B2}" srcOrd="10" destOrd="0" presId="urn:microsoft.com/office/officeart/2005/8/layout/bProcess3"/>
    <dgm:cxn modelId="{7F99E3D7-917B-4A5D-BFC5-C93E4E494A11}" type="presParOf" srcId="{7301D30B-706A-40CF-8C4E-B7301A18E92D}" destId="{743293CF-477E-487E-A96A-1A1162F34402}" srcOrd="11" destOrd="0" presId="urn:microsoft.com/office/officeart/2005/8/layout/bProcess3"/>
    <dgm:cxn modelId="{2E315ACB-1E04-47B1-AF68-914A10790C7F}" type="presParOf" srcId="{743293CF-477E-487E-A96A-1A1162F34402}" destId="{A56ADAB5-1517-46DD-81CD-C05EC990C0C7}" srcOrd="0" destOrd="0" presId="urn:microsoft.com/office/officeart/2005/8/layout/bProcess3"/>
    <dgm:cxn modelId="{F6BD8323-2523-4666-A92C-A9C89C4BE83C}" type="presParOf" srcId="{7301D30B-706A-40CF-8C4E-B7301A18E92D}" destId="{CBEFBDFD-C2A7-47C8-B279-F133E02167C7}" srcOrd="12" destOrd="0" presId="urn:microsoft.com/office/officeart/2005/8/layout/bProcess3"/>
    <dgm:cxn modelId="{0AC0BA9A-C218-4620-B2E3-934A797F60AA}" type="presParOf" srcId="{7301D30B-706A-40CF-8C4E-B7301A18E92D}" destId="{307F94EA-B0F8-4D78-BBAA-7B10B1CCB4F4}" srcOrd="13" destOrd="0" presId="urn:microsoft.com/office/officeart/2005/8/layout/bProcess3"/>
    <dgm:cxn modelId="{442CE96F-A749-4C4A-A53F-D30E1D709C1F}" type="presParOf" srcId="{307F94EA-B0F8-4D78-BBAA-7B10B1CCB4F4}" destId="{AF580C86-6115-41A7-8D8C-6086B31D16DA}" srcOrd="0" destOrd="0" presId="urn:microsoft.com/office/officeart/2005/8/layout/bProcess3"/>
    <dgm:cxn modelId="{B7D070F4-F464-4137-B072-59AB31F1C13A}" type="presParOf" srcId="{7301D30B-706A-40CF-8C4E-B7301A18E92D}" destId="{6341D4B8-55C8-4545-BDF7-B6CDE8C8C8AF}" srcOrd="1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79AA32-C9C6-42BC-97E9-4C68A110D79E}" type="doc">
      <dgm:prSet loTypeId="urn:diagrams.loki3.com/VaryingWidthList+Icon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141334E-ED14-4285-AC51-76C07F838C30}">
      <dgm:prSet phldrT="[Texto]"/>
      <dgm:spPr/>
      <dgm:t>
        <a:bodyPr/>
        <a:lstStyle/>
        <a:p>
          <a:pPr algn="l"/>
          <a:r>
            <a:rPr lang="es-MX" b="1" dirty="0" smtClean="0"/>
            <a:t>BLOQUE 1:</a:t>
          </a:r>
          <a:r>
            <a:rPr lang="es-MX" dirty="0" smtClean="0"/>
            <a:t> Conocimiento y cuidado de sí mismo.</a:t>
          </a:r>
        </a:p>
        <a:p>
          <a:pPr algn="l"/>
          <a:r>
            <a:rPr lang="es-MX" dirty="0" smtClean="0"/>
            <a:t>Sentido de pertenencia a la comunidad, a la nación y a la humanidad.</a:t>
          </a:r>
          <a:endParaRPr lang="es-MX" dirty="0"/>
        </a:p>
      </dgm:t>
    </dgm:pt>
    <dgm:pt modelId="{9F4521E6-0992-4733-A6FC-E712EDD36D4A}" type="parTrans" cxnId="{51CBEF41-87AA-4963-AD66-8B6A319EF10D}">
      <dgm:prSet/>
      <dgm:spPr/>
      <dgm:t>
        <a:bodyPr/>
        <a:lstStyle/>
        <a:p>
          <a:endParaRPr lang="es-MX"/>
        </a:p>
      </dgm:t>
    </dgm:pt>
    <dgm:pt modelId="{47B26705-7B41-4F4B-B967-E04F5244600C}" type="sibTrans" cxnId="{51CBEF41-87AA-4963-AD66-8B6A319EF10D}">
      <dgm:prSet/>
      <dgm:spPr/>
      <dgm:t>
        <a:bodyPr/>
        <a:lstStyle/>
        <a:p>
          <a:endParaRPr lang="es-MX"/>
        </a:p>
      </dgm:t>
    </dgm:pt>
    <dgm:pt modelId="{5F9442EF-AEE6-4822-88EE-3E4A63373B15}">
      <dgm:prSet phldrT="[Texto]"/>
      <dgm:spPr/>
      <dgm:t>
        <a:bodyPr/>
        <a:lstStyle/>
        <a:p>
          <a:pPr algn="l"/>
          <a:r>
            <a:rPr lang="es-MX" b="1" dirty="0" smtClean="0"/>
            <a:t>BLOQUE 2</a:t>
          </a:r>
          <a:r>
            <a:rPr lang="es-MX" dirty="0" smtClean="0"/>
            <a:t>: Autorregulación y ejercicio responsable de la libertad.</a:t>
          </a:r>
        </a:p>
        <a:p>
          <a:pPr algn="l"/>
          <a:r>
            <a:rPr lang="es-MX" dirty="0" smtClean="0"/>
            <a:t>Apego a la legalidad y sentido de justicia.</a:t>
          </a:r>
          <a:endParaRPr lang="es-MX" dirty="0"/>
        </a:p>
      </dgm:t>
    </dgm:pt>
    <dgm:pt modelId="{F3A85A3D-CCA9-49C3-8BFC-6380BCB12E96}" type="parTrans" cxnId="{A0F892A5-B547-468D-B5B5-7F1682A2A33E}">
      <dgm:prSet/>
      <dgm:spPr/>
      <dgm:t>
        <a:bodyPr/>
        <a:lstStyle/>
        <a:p>
          <a:endParaRPr lang="es-MX"/>
        </a:p>
      </dgm:t>
    </dgm:pt>
    <dgm:pt modelId="{A93C682D-2612-4774-B04B-7B98E9CC535E}" type="sibTrans" cxnId="{A0F892A5-B547-468D-B5B5-7F1682A2A33E}">
      <dgm:prSet/>
      <dgm:spPr/>
      <dgm:t>
        <a:bodyPr/>
        <a:lstStyle/>
        <a:p>
          <a:endParaRPr lang="es-MX"/>
        </a:p>
      </dgm:t>
    </dgm:pt>
    <dgm:pt modelId="{3A30AFA1-D742-466D-91B6-F7F09F63AED5}">
      <dgm:prSet phldrT="[Texto]"/>
      <dgm:spPr/>
      <dgm:t>
        <a:bodyPr/>
        <a:lstStyle/>
        <a:p>
          <a:pPr algn="l"/>
          <a:r>
            <a:rPr lang="es-MX" b="1" dirty="0" smtClean="0"/>
            <a:t>BLOQUE 3</a:t>
          </a:r>
          <a:r>
            <a:rPr lang="es-MX" dirty="0" smtClean="0"/>
            <a:t>: Respeto y valoración de la diversidad. </a:t>
          </a:r>
        </a:p>
        <a:p>
          <a:pPr algn="l"/>
          <a:r>
            <a:rPr lang="es-MX" dirty="0" smtClean="0"/>
            <a:t>Sentido de pertenencia a la comunidad, a la nación y la humanidad.</a:t>
          </a:r>
          <a:endParaRPr lang="es-MX" dirty="0"/>
        </a:p>
      </dgm:t>
    </dgm:pt>
    <dgm:pt modelId="{A19FA1C1-FFF3-4C4E-91E2-90C1F57D2F9F}" type="parTrans" cxnId="{E004D121-D744-4722-846A-62B7273372FA}">
      <dgm:prSet/>
      <dgm:spPr/>
      <dgm:t>
        <a:bodyPr/>
        <a:lstStyle/>
        <a:p>
          <a:endParaRPr lang="es-MX"/>
        </a:p>
      </dgm:t>
    </dgm:pt>
    <dgm:pt modelId="{3C19A4B7-8537-4C65-B655-45049406D335}" type="sibTrans" cxnId="{E004D121-D744-4722-846A-62B7273372FA}">
      <dgm:prSet/>
      <dgm:spPr/>
      <dgm:t>
        <a:bodyPr/>
        <a:lstStyle/>
        <a:p>
          <a:endParaRPr lang="es-MX"/>
        </a:p>
      </dgm:t>
    </dgm:pt>
    <dgm:pt modelId="{C83342CF-21C1-47D5-8451-A54B5732CCFE}">
      <dgm:prSet/>
      <dgm:spPr/>
      <dgm:t>
        <a:bodyPr/>
        <a:lstStyle/>
        <a:p>
          <a:pPr algn="l"/>
          <a:r>
            <a:rPr lang="es-MX" b="1" dirty="0" smtClean="0"/>
            <a:t>BLOQUE 4</a:t>
          </a:r>
          <a:r>
            <a:rPr lang="es-MX" dirty="0" smtClean="0"/>
            <a:t>: Apego a la legalidad y sentido de justicia.</a:t>
          </a:r>
        </a:p>
        <a:p>
          <a:pPr algn="l"/>
          <a:r>
            <a:rPr lang="es-MX" dirty="0" smtClean="0"/>
            <a:t>Comprensión y aprecio por la democracia.</a:t>
          </a:r>
          <a:endParaRPr lang="es-MX" dirty="0"/>
        </a:p>
      </dgm:t>
    </dgm:pt>
    <dgm:pt modelId="{0E0C5847-B5F0-4A5D-85A3-B0038F69977F}" type="parTrans" cxnId="{55DFFA88-89DF-4D47-8684-AA94B1877412}">
      <dgm:prSet/>
      <dgm:spPr/>
      <dgm:t>
        <a:bodyPr/>
        <a:lstStyle/>
        <a:p>
          <a:endParaRPr lang="es-MX"/>
        </a:p>
      </dgm:t>
    </dgm:pt>
    <dgm:pt modelId="{F0B04D86-DCAC-4B24-BA5D-9DECA59AD209}" type="sibTrans" cxnId="{55DFFA88-89DF-4D47-8684-AA94B1877412}">
      <dgm:prSet/>
      <dgm:spPr/>
      <dgm:t>
        <a:bodyPr/>
        <a:lstStyle/>
        <a:p>
          <a:endParaRPr lang="es-MX"/>
        </a:p>
      </dgm:t>
    </dgm:pt>
    <dgm:pt modelId="{BF271EAA-762E-4CF1-8123-1A61A3CA273A}">
      <dgm:prSet/>
      <dgm:spPr/>
      <dgm:t>
        <a:bodyPr/>
        <a:lstStyle/>
        <a:p>
          <a:pPr algn="l"/>
          <a:r>
            <a:rPr lang="es-MX" b="1" dirty="0" smtClean="0"/>
            <a:t>BLOQUE 5</a:t>
          </a:r>
          <a:r>
            <a:rPr lang="es-MX" dirty="0" smtClean="0"/>
            <a:t>: Manejo y resolución de conflictos.</a:t>
          </a:r>
        </a:p>
        <a:p>
          <a:pPr algn="l"/>
          <a:r>
            <a:rPr lang="es-MX" dirty="0" smtClean="0"/>
            <a:t>Participación social y política.</a:t>
          </a:r>
          <a:endParaRPr lang="es-MX" dirty="0"/>
        </a:p>
      </dgm:t>
    </dgm:pt>
    <dgm:pt modelId="{67BE2E45-10DD-4C6F-997A-B6FF3908DA0C}" type="parTrans" cxnId="{3CEEA52D-4F05-47F3-B3E5-94B04ED65875}">
      <dgm:prSet/>
      <dgm:spPr/>
      <dgm:t>
        <a:bodyPr/>
        <a:lstStyle/>
        <a:p>
          <a:endParaRPr lang="es-MX"/>
        </a:p>
      </dgm:t>
    </dgm:pt>
    <dgm:pt modelId="{38354059-9DCC-462D-9AE9-B8AF08F57E7A}" type="sibTrans" cxnId="{3CEEA52D-4F05-47F3-B3E5-94B04ED65875}">
      <dgm:prSet/>
      <dgm:spPr/>
      <dgm:t>
        <a:bodyPr/>
        <a:lstStyle/>
        <a:p>
          <a:endParaRPr lang="es-MX"/>
        </a:p>
      </dgm:t>
    </dgm:pt>
    <dgm:pt modelId="{E7D7214B-2971-4AC3-B91B-A2603D94E975}" type="pres">
      <dgm:prSet presAssocID="{3479AA32-C9C6-42BC-97E9-4C68A110D79E}" presName="Name0" presStyleCnt="0">
        <dgm:presLayoutVars>
          <dgm:resizeHandles/>
        </dgm:presLayoutVars>
      </dgm:prSet>
      <dgm:spPr/>
      <dgm:t>
        <a:bodyPr/>
        <a:lstStyle/>
        <a:p>
          <a:endParaRPr lang="es-MX"/>
        </a:p>
      </dgm:t>
    </dgm:pt>
    <dgm:pt modelId="{78A959FD-C81F-4F39-BEFF-792AB9ACD62F}" type="pres">
      <dgm:prSet presAssocID="{6141334E-ED14-4285-AC51-76C07F838C30}" presName="text" presStyleLbl="node1" presStyleIdx="0" presStyleCnt="5" custScaleX="1034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6A2A36-4310-41E2-8A18-392C0E408154}" type="pres">
      <dgm:prSet presAssocID="{47B26705-7B41-4F4B-B967-E04F5244600C}" presName="space" presStyleCnt="0"/>
      <dgm:spPr/>
    </dgm:pt>
    <dgm:pt modelId="{C98241C3-EF83-4B68-B503-C97EC1CE27D0}" type="pres">
      <dgm:prSet presAssocID="{5F9442EF-AEE6-4822-88EE-3E4A63373B15}" presName="text" presStyleLbl="node1" presStyleIdx="1" presStyleCnt="5" custScaleX="3121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9FBC02-0A7A-4CC6-A752-3C4F37CBDB21}" type="pres">
      <dgm:prSet presAssocID="{A93C682D-2612-4774-B04B-7B98E9CC535E}" presName="space" presStyleCnt="0"/>
      <dgm:spPr/>
    </dgm:pt>
    <dgm:pt modelId="{4B0C13E3-DBCC-4229-AFB0-D8A4D6B6084C}" type="pres">
      <dgm:prSet presAssocID="{3A30AFA1-D742-466D-91B6-F7F09F63AED5}" presName="text" presStyleLbl="node1" presStyleIdx="2" presStyleCnt="5" custScaleX="2885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A78432-6529-44B8-8795-58B8A3C35F53}" type="pres">
      <dgm:prSet presAssocID="{3C19A4B7-8537-4C65-B655-45049406D335}" presName="space" presStyleCnt="0"/>
      <dgm:spPr/>
    </dgm:pt>
    <dgm:pt modelId="{FC1BDED0-6D7A-4F60-BFE1-45DB9D024FE4}" type="pres">
      <dgm:prSet presAssocID="{C83342CF-21C1-47D5-8451-A54B5732CCFE}" presName="text" presStyleLbl="node1" presStyleIdx="3" presStyleCnt="5" custScaleX="16415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D11DF7-E547-4F9E-9325-8FE631F18A37}" type="pres">
      <dgm:prSet presAssocID="{F0B04D86-DCAC-4B24-BA5D-9DECA59AD209}" presName="space" presStyleCnt="0"/>
      <dgm:spPr/>
    </dgm:pt>
    <dgm:pt modelId="{BB5D59F0-2E0F-4B6A-8A56-B96FE2E9F241}" type="pres">
      <dgm:prSet presAssocID="{BF271EAA-762E-4CF1-8123-1A61A3CA273A}" presName="text" presStyleLbl="node1" presStyleIdx="4" presStyleCnt="5" custScaleX="1866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D15CB00-26EF-4ACF-9220-10A2DF3E0D23}" type="presOf" srcId="{6141334E-ED14-4285-AC51-76C07F838C30}" destId="{78A959FD-C81F-4F39-BEFF-792AB9ACD62F}" srcOrd="0" destOrd="0" presId="urn:diagrams.loki3.com/VaryingWidthList+Icon"/>
    <dgm:cxn modelId="{B669B546-218A-45F9-82F3-8B299B713698}" type="presOf" srcId="{3A30AFA1-D742-466D-91B6-F7F09F63AED5}" destId="{4B0C13E3-DBCC-4229-AFB0-D8A4D6B6084C}" srcOrd="0" destOrd="0" presId="urn:diagrams.loki3.com/VaryingWidthList+Icon"/>
    <dgm:cxn modelId="{51CBEF41-87AA-4963-AD66-8B6A319EF10D}" srcId="{3479AA32-C9C6-42BC-97E9-4C68A110D79E}" destId="{6141334E-ED14-4285-AC51-76C07F838C30}" srcOrd="0" destOrd="0" parTransId="{9F4521E6-0992-4733-A6FC-E712EDD36D4A}" sibTransId="{47B26705-7B41-4F4B-B967-E04F5244600C}"/>
    <dgm:cxn modelId="{C4713D5B-7FB8-43A3-89C2-E9FAE5A37F8E}" type="presOf" srcId="{3479AA32-C9C6-42BC-97E9-4C68A110D79E}" destId="{E7D7214B-2971-4AC3-B91B-A2603D94E975}" srcOrd="0" destOrd="0" presId="urn:diagrams.loki3.com/VaryingWidthList+Icon"/>
    <dgm:cxn modelId="{3CEEA52D-4F05-47F3-B3E5-94B04ED65875}" srcId="{3479AA32-C9C6-42BC-97E9-4C68A110D79E}" destId="{BF271EAA-762E-4CF1-8123-1A61A3CA273A}" srcOrd="4" destOrd="0" parTransId="{67BE2E45-10DD-4C6F-997A-B6FF3908DA0C}" sibTransId="{38354059-9DCC-462D-9AE9-B8AF08F57E7A}"/>
    <dgm:cxn modelId="{A0F892A5-B547-468D-B5B5-7F1682A2A33E}" srcId="{3479AA32-C9C6-42BC-97E9-4C68A110D79E}" destId="{5F9442EF-AEE6-4822-88EE-3E4A63373B15}" srcOrd="1" destOrd="0" parTransId="{F3A85A3D-CCA9-49C3-8BFC-6380BCB12E96}" sibTransId="{A93C682D-2612-4774-B04B-7B98E9CC535E}"/>
    <dgm:cxn modelId="{55DFFA88-89DF-4D47-8684-AA94B1877412}" srcId="{3479AA32-C9C6-42BC-97E9-4C68A110D79E}" destId="{C83342CF-21C1-47D5-8451-A54B5732CCFE}" srcOrd="3" destOrd="0" parTransId="{0E0C5847-B5F0-4A5D-85A3-B0038F69977F}" sibTransId="{F0B04D86-DCAC-4B24-BA5D-9DECA59AD209}"/>
    <dgm:cxn modelId="{C8F11E78-8CA0-4D31-9830-AAAD0E5B8E55}" type="presOf" srcId="{5F9442EF-AEE6-4822-88EE-3E4A63373B15}" destId="{C98241C3-EF83-4B68-B503-C97EC1CE27D0}" srcOrd="0" destOrd="0" presId="urn:diagrams.loki3.com/VaryingWidthList+Icon"/>
    <dgm:cxn modelId="{E004D121-D744-4722-846A-62B7273372FA}" srcId="{3479AA32-C9C6-42BC-97E9-4C68A110D79E}" destId="{3A30AFA1-D742-466D-91B6-F7F09F63AED5}" srcOrd="2" destOrd="0" parTransId="{A19FA1C1-FFF3-4C4E-91E2-90C1F57D2F9F}" sibTransId="{3C19A4B7-8537-4C65-B655-45049406D335}"/>
    <dgm:cxn modelId="{D6643219-6A40-45D4-8F71-DCBD476BC87A}" type="presOf" srcId="{BF271EAA-762E-4CF1-8123-1A61A3CA273A}" destId="{BB5D59F0-2E0F-4B6A-8A56-B96FE2E9F241}" srcOrd="0" destOrd="0" presId="urn:diagrams.loki3.com/VaryingWidthList+Icon"/>
    <dgm:cxn modelId="{26F9BD98-DFB8-41F1-93B1-A89EC4109880}" type="presOf" srcId="{C83342CF-21C1-47D5-8451-A54B5732CCFE}" destId="{FC1BDED0-6D7A-4F60-BFE1-45DB9D024FE4}" srcOrd="0" destOrd="0" presId="urn:diagrams.loki3.com/VaryingWidthList+Icon"/>
    <dgm:cxn modelId="{AC830BDF-CCAC-4E42-84ED-BCEC6EBB2736}" type="presParOf" srcId="{E7D7214B-2971-4AC3-B91B-A2603D94E975}" destId="{78A959FD-C81F-4F39-BEFF-792AB9ACD62F}" srcOrd="0" destOrd="0" presId="urn:diagrams.loki3.com/VaryingWidthList+Icon"/>
    <dgm:cxn modelId="{CCABE3E1-D0CD-4D6D-A4E4-762027CF41BC}" type="presParOf" srcId="{E7D7214B-2971-4AC3-B91B-A2603D94E975}" destId="{636A2A36-4310-41E2-8A18-392C0E408154}" srcOrd="1" destOrd="0" presId="urn:diagrams.loki3.com/VaryingWidthList+Icon"/>
    <dgm:cxn modelId="{20DD00AF-3D16-4016-8217-69CAA42AA804}" type="presParOf" srcId="{E7D7214B-2971-4AC3-B91B-A2603D94E975}" destId="{C98241C3-EF83-4B68-B503-C97EC1CE27D0}" srcOrd="2" destOrd="0" presId="urn:diagrams.loki3.com/VaryingWidthList+Icon"/>
    <dgm:cxn modelId="{CA7664E5-418A-4DCF-B5CD-1B648292012D}" type="presParOf" srcId="{E7D7214B-2971-4AC3-B91B-A2603D94E975}" destId="{639FBC02-0A7A-4CC6-A752-3C4F37CBDB21}" srcOrd="3" destOrd="0" presId="urn:diagrams.loki3.com/VaryingWidthList+Icon"/>
    <dgm:cxn modelId="{CEBC5282-CC9E-49D0-BC00-FA8EF69D0F08}" type="presParOf" srcId="{E7D7214B-2971-4AC3-B91B-A2603D94E975}" destId="{4B0C13E3-DBCC-4229-AFB0-D8A4D6B6084C}" srcOrd="4" destOrd="0" presId="urn:diagrams.loki3.com/VaryingWidthList+Icon"/>
    <dgm:cxn modelId="{4FB17F08-288C-4D2B-A70F-EAC22A5715DD}" type="presParOf" srcId="{E7D7214B-2971-4AC3-B91B-A2603D94E975}" destId="{C1A78432-6529-44B8-8795-58B8A3C35F53}" srcOrd="5" destOrd="0" presId="urn:diagrams.loki3.com/VaryingWidthList+Icon"/>
    <dgm:cxn modelId="{C368D8DA-1B52-4330-AD1F-59CD1A752BBB}" type="presParOf" srcId="{E7D7214B-2971-4AC3-B91B-A2603D94E975}" destId="{FC1BDED0-6D7A-4F60-BFE1-45DB9D024FE4}" srcOrd="6" destOrd="0" presId="urn:diagrams.loki3.com/VaryingWidthList+Icon"/>
    <dgm:cxn modelId="{6B08F985-FE42-48D5-AF29-AECBFFE6AA7C}" type="presParOf" srcId="{E7D7214B-2971-4AC3-B91B-A2603D94E975}" destId="{2CD11DF7-E547-4F9E-9325-8FE631F18A37}" srcOrd="7" destOrd="0" presId="urn:diagrams.loki3.com/VaryingWidthList+Icon"/>
    <dgm:cxn modelId="{01D20D8C-346A-4F0D-A6A0-D03D3051A987}" type="presParOf" srcId="{E7D7214B-2971-4AC3-B91B-A2603D94E975}" destId="{BB5D59F0-2E0F-4B6A-8A56-B96FE2E9F241}" srcOrd="8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31DD6B-409C-46D9-9A55-388A81594E48}">
      <dsp:nvSpPr>
        <dsp:cNvPr id="0" name=""/>
        <dsp:cNvSpPr/>
      </dsp:nvSpPr>
      <dsp:spPr>
        <a:xfrm>
          <a:off x="-125697" y="0"/>
          <a:ext cx="3451225" cy="34512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15A565A-FD2D-444D-94DF-D1968602530E}">
      <dsp:nvSpPr>
        <dsp:cNvPr id="0" name=""/>
        <dsp:cNvSpPr/>
      </dsp:nvSpPr>
      <dsp:spPr>
        <a:xfrm>
          <a:off x="1599915" y="0"/>
          <a:ext cx="6079305" cy="3451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Formación de la persona</a:t>
          </a:r>
          <a:endParaRPr lang="es-MX" sz="2800" kern="1200" dirty="0"/>
        </a:p>
      </dsp:txBody>
      <dsp:txXfrm>
        <a:off x="1599915" y="0"/>
        <a:ext cx="3039652" cy="1035369"/>
      </dsp:txXfrm>
    </dsp:sp>
    <dsp:sp modelId="{2545D7BB-1CD7-4292-B301-D9592440FBAB}">
      <dsp:nvSpPr>
        <dsp:cNvPr id="0" name=""/>
        <dsp:cNvSpPr/>
      </dsp:nvSpPr>
      <dsp:spPr>
        <a:xfrm>
          <a:off x="478268" y="1035369"/>
          <a:ext cx="2243294" cy="224329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C2B6677-6BF0-47A8-B3EB-2318A394F943}">
      <dsp:nvSpPr>
        <dsp:cNvPr id="0" name=""/>
        <dsp:cNvSpPr/>
      </dsp:nvSpPr>
      <dsp:spPr>
        <a:xfrm>
          <a:off x="1599915" y="1035369"/>
          <a:ext cx="6079305" cy="22432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Formación ética</a:t>
          </a:r>
          <a:endParaRPr lang="es-MX" sz="2800" kern="1200" dirty="0"/>
        </a:p>
      </dsp:txBody>
      <dsp:txXfrm>
        <a:off x="1599915" y="1035369"/>
        <a:ext cx="3039652" cy="1035366"/>
      </dsp:txXfrm>
    </dsp:sp>
    <dsp:sp modelId="{D4371772-1C61-447A-8DE9-E1F40E88D882}">
      <dsp:nvSpPr>
        <dsp:cNvPr id="0" name=""/>
        <dsp:cNvSpPr/>
      </dsp:nvSpPr>
      <dsp:spPr>
        <a:xfrm>
          <a:off x="1082232" y="2070736"/>
          <a:ext cx="1035366" cy="103536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E3A2F82-8CEA-428D-9A20-B041846B0CC5}">
      <dsp:nvSpPr>
        <dsp:cNvPr id="0" name=""/>
        <dsp:cNvSpPr/>
      </dsp:nvSpPr>
      <dsp:spPr>
        <a:xfrm>
          <a:off x="1583622" y="2061552"/>
          <a:ext cx="6079305" cy="10353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Formación ciudadana</a:t>
          </a:r>
          <a:endParaRPr lang="es-MX" sz="2800" kern="1200" dirty="0"/>
        </a:p>
      </dsp:txBody>
      <dsp:txXfrm>
        <a:off x="1583622" y="2061552"/>
        <a:ext cx="3039652" cy="1035366"/>
      </dsp:txXfrm>
    </dsp:sp>
    <dsp:sp modelId="{87397FCC-B6BF-4D58-ABE9-4052C3FEF981}">
      <dsp:nvSpPr>
        <dsp:cNvPr id="0" name=""/>
        <dsp:cNvSpPr/>
      </dsp:nvSpPr>
      <dsp:spPr>
        <a:xfrm>
          <a:off x="4481338" y="0"/>
          <a:ext cx="3356110" cy="103536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Formación para la vida.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Formación integral de la persona</a:t>
          </a:r>
          <a:endParaRPr lang="es-MX" sz="1800" kern="1200" dirty="0"/>
        </a:p>
      </dsp:txBody>
      <dsp:txXfrm>
        <a:off x="4481338" y="0"/>
        <a:ext cx="3356110" cy="1035369"/>
      </dsp:txXfrm>
    </dsp:sp>
    <dsp:sp modelId="{8DF1F76E-15B9-4B38-86AD-56DA03258896}">
      <dsp:nvSpPr>
        <dsp:cNvPr id="0" name=""/>
        <dsp:cNvSpPr/>
      </dsp:nvSpPr>
      <dsp:spPr>
        <a:xfrm>
          <a:off x="4388173" y="1035369"/>
          <a:ext cx="3542441" cy="1035366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Postura y compromiso ético de la persona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Referencia en </a:t>
          </a:r>
          <a:r>
            <a:rPr lang="es-MX" sz="1600" b="1" kern="1200" dirty="0" smtClean="0"/>
            <a:t>valores universales</a:t>
          </a:r>
          <a:r>
            <a:rPr lang="es-MX" sz="1600" kern="1200" dirty="0" smtClean="0"/>
            <a:t> y derechos humanos </a:t>
          </a:r>
          <a:endParaRPr lang="es-MX" sz="1600" kern="1200" dirty="0"/>
        </a:p>
      </dsp:txBody>
      <dsp:txXfrm>
        <a:off x="4388173" y="1035369"/>
        <a:ext cx="3542441" cy="1035366"/>
      </dsp:txXfrm>
    </dsp:sp>
    <dsp:sp modelId="{ECCD95E0-F405-453F-A25A-1E7D73A32668}">
      <dsp:nvSpPr>
        <dsp:cNvPr id="0" name=""/>
        <dsp:cNvSpPr/>
      </dsp:nvSpPr>
      <dsp:spPr>
        <a:xfrm>
          <a:off x="4481338" y="2070736"/>
          <a:ext cx="3356110" cy="1035366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Cultura política democrática.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Participación en asuntos de interés colectivo.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Cultura de la legalidad.</a:t>
          </a:r>
          <a:endParaRPr lang="es-MX" sz="1600" kern="1200" dirty="0"/>
        </a:p>
      </dsp:txBody>
      <dsp:txXfrm>
        <a:off x="4481338" y="2070736"/>
        <a:ext cx="3356110" cy="10353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AC81C5-5551-4DDB-889B-82D2B9961571}">
      <dsp:nvSpPr>
        <dsp:cNvPr id="0" name=""/>
        <dsp:cNvSpPr/>
      </dsp:nvSpPr>
      <dsp:spPr>
        <a:xfrm>
          <a:off x="3914" y="567064"/>
          <a:ext cx="962549" cy="962549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2CE1EB-58DE-4459-ACB2-ADAF4CE349A1}">
      <dsp:nvSpPr>
        <dsp:cNvPr id="0" name=""/>
        <dsp:cNvSpPr/>
      </dsp:nvSpPr>
      <dsp:spPr>
        <a:xfrm>
          <a:off x="100169" y="663319"/>
          <a:ext cx="770039" cy="770039"/>
        </a:xfrm>
        <a:prstGeom prst="pie">
          <a:avLst>
            <a:gd name="adj1" fmla="val 126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7E2332-98E4-4C6D-B541-24AE5D75EC15}">
      <dsp:nvSpPr>
        <dsp:cNvPr id="0" name=""/>
        <dsp:cNvSpPr/>
      </dsp:nvSpPr>
      <dsp:spPr>
        <a:xfrm rot="16200000">
          <a:off x="-1103017" y="2732801"/>
          <a:ext cx="2791394" cy="577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Persona</a:t>
          </a:r>
          <a:endParaRPr lang="es-MX" sz="4100" kern="1200" dirty="0"/>
        </a:p>
      </dsp:txBody>
      <dsp:txXfrm>
        <a:off x="-1103017" y="2732801"/>
        <a:ext cx="2791394" cy="577529"/>
      </dsp:txXfrm>
    </dsp:sp>
    <dsp:sp modelId="{94B17CCB-023B-4EB5-9716-04BC1F5F4CDB}">
      <dsp:nvSpPr>
        <dsp:cNvPr id="0" name=""/>
        <dsp:cNvSpPr/>
      </dsp:nvSpPr>
      <dsp:spPr>
        <a:xfrm>
          <a:off x="677699" y="567064"/>
          <a:ext cx="1925099" cy="38501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Conocimiento de sí.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Construcción de la imagen corporal.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Autopercepción.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Autoestima.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Autoaceptación.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Desarrollo emocional.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Cultura de la prevención.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Perspectiva de género.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Proyecto de vida y de autorrealización.</a:t>
          </a:r>
        </a:p>
      </dsp:txBody>
      <dsp:txXfrm>
        <a:off x="677699" y="567064"/>
        <a:ext cx="1925099" cy="3850198"/>
      </dsp:txXfrm>
    </dsp:sp>
    <dsp:sp modelId="{BDF86E86-5937-4CB4-B582-5EA1FFBAA97F}">
      <dsp:nvSpPr>
        <dsp:cNvPr id="0" name=""/>
        <dsp:cNvSpPr/>
      </dsp:nvSpPr>
      <dsp:spPr>
        <a:xfrm>
          <a:off x="2877021" y="567064"/>
          <a:ext cx="962549" cy="962549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5EC972-61FF-4F35-90F0-8794251FB8D1}">
      <dsp:nvSpPr>
        <dsp:cNvPr id="0" name=""/>
        <dsp:cNvSpPr/>
      </dsp:nvSpPr>
      <dsp:spPr>
        <a:xfrm>
          <a:off x="2973276" y="663319"/>
          <a:ext cx="770039" cy="770039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6D925B-680F-48BC-A10A-63ECB79F0437}">
      <dsp:nvSpPr>
        <dsp:cNvPr id="0" name=""/>
        <dsp:cNvSpPr/>
      </dsp:nvSpPr>
      <dsp:spPr>
        <a:xfrm rot="16200000">
          <a:off x="1770089" y="2732801"/>
          <a:ext cx="2791394" cy="577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Ética</a:t>
          </a:r>
          <a:endParaRPr lang="es-MX" sz="4100" kern="1200" dirty="0"/>
        </a:p>
      </dsp:txBody>
      <dsp:txXfrm>
        <a:off x="1770089" y="2732801"/>
        <a:ext cx="2791394" cy="577529"/>
      </dsp:txXfrm>
    </dsp:sp>
    <dsp:sp modelId="{18A7D69C-AEFC-4244-A2E7-E4AAF2F8714A}">
      <dsp:nvSpPr>
        <dsp:cNvPr id="0" name=""/>
        <dsp:cNvSpPr/>
      </dsp:nvSpPr>
      <dsp:spPr>
        <a:xfrm>
          <a:off x="3528398" y="303826"/>
          <a:ext cx="1925099" cy="38501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Ética y moral.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Dignidad humana.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Juicio ético.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Ejercicio de la libertad.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Responsabilidad.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Justicia 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Equidad.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Alteridad.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Derechos humanos.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Dilemas morales.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Autorregulación.</a:t>
          </a:r>
        </a:p>
      </dsp:txBody>
      <dsp:txXfrm>
        <a:off x="3528398" y="303826"/>
        <a:ext cx="1925099" cy="3850198"/>
      </dsp:txXfrm>
    </dsp:sp>
    <dsp:sp modelId="{FF6FB3EB-D989-4C20-A059-B1C0012FCAFC}">
      <dsp:nvSpPr>
        <dsp:cNvPr id="0" name=""/>
        <dsp:cNvSpPr/>
      </dsp:nvSpPr>
      <dsp:spPr>
        <a:xfrm>
          <a:off x="5750129" y="567064"/>
          <a:ext cx="962549" cy="962549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3EC785-AB0D-4EBB-9802-462D34C00F2A}">
      <dsp:nvSpPr>
        <dsp:cNvPr id="0" name=""/>
        <dsp:cNvSpPr/>
      </dsp:nvSpPr>
      <dsp:spPr>
        <a:xfrm>
          <a:off x="5846384" y="663319"/>
          <a:ext cx="770039" cy="77003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C89595-2AF6-4AAF-BEF5-1CAC47DDCBC3}">
      <dsp:nvSpPr>
        <dsp:cNvPr id="0" name=""/>
        <dsp:cNvSpPr/>
      </dsp:nvSpPr>
      <dsp:spPr>
        <a:xfrm rot="16200000">
          <a:off x="4643197" y="2732801"/>
          <a:ext cx="2791394" cy="5775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Ciudadanía</a:t>
          </a:r>
          <a:endParaRPr lang="es-MX" sz="4100" kern="1200" dirty="0"/>
        </a:p>
      </dsp:txBody>
      <dsp:txXfrm>
        <a:off x="4643197" y="2732801"/>
        <a:ext cx="2791394" cy="577529"/>
      </dsp:txXfrm>
    </dsp:sp>
    <dsp:sp modelId="{DED37CAB-BF9F-49F7-9F86-457D2F1857AB}">
      <dsp:nvSpPr>
        <dsp:cNvPr id="0" name=""/>
        <dsp:cNvSpPr/>
      </dsp:nvSpPr>
      <dsp:spPr>
        <a:xfrm>
          <a:off x="6408705" y="303826"/>
          <a:ext cx="1925099" cy="38501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Ciudadanía.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Cultura política democrática.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Participación social.</a:t>
          </a:r>
          <a:endParaRPr lang="es-MX" sz="1500" kern="1200" dirty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Cultura de la legalidad.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Organización del Estado Mexicano.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Transparencia, rendición de cuentas y protección de los datos personales.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Conflictos en la convivencia.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Pluralidad.</a:t>
          </a:r>
        </a:p>
      </dsp:txBody>
      <dsp:txXfrm>
        <a:off x="6408705" y="303826"/>
        <a:ext cx="1925099" cy="38501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D28EF4-0BF4-4567-ABF0-70F83D41FE53}">
      <dsp:nvSpPr>
        <dsp:cNvPr id="0" name=""/>
        <dsp:cNvSpPr/>
      </dsp:nvSpPr>
      <dsp:spPr>
        <a:xfrm>
          <a:off x="2938152" y="566086"/>
          <a:ext cx="43839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3839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145623" y="609461"/>
        <a:ext cx="23449" cy="4689"/>
      </dsp:txXfrm>
    </dsp:sp>
    <dsp:sp modelId="{2AAB96C9-CA46-4F73-AA3E-04B1B6EB06AA}">
      <dsp:nvSpPr>
        <dsp:cNvPr id="0" name=""/>
        <dsp:cNvSpPr/>
      </dsp:nvSpPr>
      <dsp:spPr>
        <a:xfrm>
          <a:off x="900856" y="77"/>
          <a:ext cx="2039095" cy="1223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Conocimiento y cuidado de sí mismo</a:t>
          </a:r>
          <a:endParaRPr lang="es-MX" sz="1500" kern="1200" dirty="0"/>
        </a:p>
      </dsp:txBody>
      <dsp:txXfrm>
        <a:off x="900856" y="77"/>
        <a:ext cx="2039095" cy="1223457"/>
      </dsp:txXfrm>
    </dsp:sp>
    <dsp:sp modelId="{C2B4AB64-1694-43A0-AAC2-4574E2B7762B}">
      <dsp:nvSpPr>
        <dsp:cNvPr id="0" name=""/>
        <dsp:cNvSpPr/>
      </dsp:nvSpPr>
      <dsp:spPr>
        <a:xfrm>
          <a:off x="5446239" y="566086"/>
          <a:ext cx="43839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3839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653711" y="609461"/>
        <a:ext cx="23449" cy="4689"/>
      </dsp:txXfrm>
    </dsp:sp>
    <dsp:sp modelId="{6C976E44-6850-4122-B325-A96F303260C0}">
      <dsp:nvSpPr>
        <dsp:cNvPr id="0" name=""/>
        <dsp:cNvSpPr/>
      </dsp:nvSpPr>
      <dsp:spPr>
        <a:xfrm>
          <a:off x="3408944" y="77"/>
          <a:ext cx="2039095" cy="1223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Autorregulación y ejercicio  responsable de la libertad</a:t>
          </a:r>
          <a:endParaRPr lang="es-MX" sz="1500" kern="1200" dirty="0"/>
        </a:p>
      </dsp:txBody>
      <dsp:txXfrm>
        <a:off x="3408944" y="77"/>
        <a:ext cx="2039095" cy="1223457"/>
      </dsp:txXfrm>
    </dsp:sp>
    <dsp:sp modelId="{72F69388-0B7C-4D9F-9644-8C19C8A11F13}">
      <dsp:nvSpPr>
        <dsp:cNvPr id="0" name=""/>
        <dsp:cNvSpPr/>
      </dsp:nvSpPr>
      <dsp:spPr>
        <a:xfrm>
          <a:off x="1920404" y="1221735"/>
          <a:ext cx="5016175" cy="438392"/>
        </a:xfrm>
        <a:custGeom>
          <a:avLst/>
          <a:gdLst/>
          <a:ahLst/>
          <a:cxnLst/>
          <a:rect l="0" t="0" r="0" b="0"/>
          <a:pathLst>
            <a:path>
              <a:moveTo>
                <a:pt x="5016175" y="0"/>
              </a:moveTo>
              <a:lnTo>
                <a:pt x="5016175" y="236296"/>
              </a:lnTo>
              <a:lnTo>
                <a:pt x="0" y="236296"/>
              </a:lnTo>
              <a:lnTo>
                <a:pt x="0" y="438392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302540" y="1438586"/>
        <a:ext cx="251902" cy="4689"/>
      </dsp:txXfrm>
    </dsp:sp>
    <dsp:sp modelId="{F4B23451-331B-4E9C-8CF6-9334167E1BF1}">
      <dsp:nvSpPr>
        <dsp:cNvPr id="0" name=""/>
        <dsp:cNvSpPr/>
      </dsp:nvSpPr>
      <dsp:spPr>
        <a:xfrm>
          <a:off x="5917031" y="77"/>
          <a:ext cx="2039095" cy="1223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Respeto y valoración de la diversidad</a:t>
          </a:r>
          <a:endParaRPr lang="es-MX" sz="1500" kern="1200" dirty="0"/>
        </a:p>
      </dsp:txBody>
      <dsp:txXfrm>
        <a:off x="5917031" y="77"/>
        <a:ext cx="2039095" cy="1223457"/>
      </dsp:txXfrm>
    </dsp:sp>
    <dsp:sp modelId="{C77A4E2E-60F5-4109-BB3D-3BC451A47AFB}">
      <dsp:nvSpPr>
        <dsp:cNvPr id="0" name=""/>
        <dsp:cNvSpPr/>
      </dsp:nvSpPr>
      <dsp:spPr>
        <a:xfrm>
          <a:off x="2938152" y="2258536"/>
          <a:ext cx="43839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3839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145623" y="2301911"/>
        <a:ext cx="23449" cy="4689"/>
      </dsp:txXfrm>
    </dsp:sp>
    <dsp:sp modelId="{63FA7913-5504-4209-BFE0-37043C949C5C}">
      <dsp:nvSpPr>
        <dsp:cNvPr id="0" name=""/>
        <dsp:cNvSpPr/>
      </dsp:nvSpPr>
      <dsp:spPr>
        <a:xfrm>
          <a:off x="900856" y="1692527"/>
          <a:ext cx="2039095" cy="1223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Sentido de pertenencia a la comunidad, la nación y la humanidad</a:t>
          </a:r>
          <a:endParaRPr lang="es-MX" sz="1500" kern="1200" dirty="0"/>
        </a:p>
      </dsp:txBody>
      <dsp:txXfrm>
        <a:off x="900856" y="1692527"/>
        <a:ext cx="2039095" cy="1223457"/>
      </dsp:txXfrm>
    </dsp:sp>
    <dsp:sp modelId="{56F876CF-9C84-45FA-A3C6-91F20CFD72E9}">
      <dsp:nvSpPr>
        <dsp:cNvPr id="0" name=""/>
        <dsp:cNvSpPr/>
      </dsp:nvSpPr>
      <dsp:spPr>
        <a:xfrm>
          <a:off x="5446239" y="2258536"/>
          <a:ext cx="43839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3839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653711" y="2301911"/>
        <a:ext cx="23449" cy="4689"/>
      </dsp:txXfrm>
    </dsp:sp>
    <dsp:sp modelId="{738F48A0-6E46-40AB-8C7B-5EE4D875C1FA}">
      <dsp:nvSpPr>
        <dsp:cNvPr id="0" name=""/>
        <dsp:cNvSpPr/>
      </dsp:nvSpPr>
      <dsp:spPr>
        <a:xfrm>
          <a:off x="3408944" y="1692527"/>
          <a:ext cx="2039095" cy="1223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Manejo y resolución de conflictos</a:t>
          </a:r>
          <a:endParaRPr lang="es-MX" sz="1500" kern="1200" dirty="0"/>
        </a:p>
      </dsp:txBody>
      <dsp:txXfrm>
        <a:off x="3408944" y="1692527"/>
        <a:ext cx="2039095" cy="1223457"/>
      </dsp:txXfrm>
    </dsp:sp>
    <dsp:sp modelId="{743293CF-477E-487E-A96A-1A1162F34402}">
      <dsp:nvSpPr>
        <dsp:cNvPr id="0" name=""/>
        <dsp:cNvSpPr/>
      </dsp:nvSpPr>
      <dsp:spPr>
        <a:xfrm>
          <a:off x="1920404" y="2914184"/>
          <a:ext cx="5016175" cy="438392"/>
        </a:xfrm>
        <a:custGeom>
          <a:avLst/>
          <a:gdLst/>
          <a:ahLst/>
          <a:cxnLst/>
          <a:rect l="0" t="0" r="0" b="0"/>
          <a:pathLst>
            <a:path>
              <a:moveTo>
                <a:pt x="5016175" y="0"/>
              </a:moveTo>
              <a:lnTo>
                <a:pt x="5016175" y="236296"/>
              </a:lnTo>
              <a:lnTo>
                <a:pt x="0" y="236296"/>
              </a:lnTo>
              <a:lnTo>
                <a:pt x="0" y="438392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302540" y="3131035"/>
        <a:ext cx="251902" cy="4689"/>
      </dsp:txXfrm>
    </dsp:sp>
    <dsp:sp modelId="{EDFCFB28-C7FE-41F0-94B2-248BE45975B2}">
      <dsp:nvSpPr>
        <dsp:cNvPr id="0" name=""/>
        <dsp:cNvSpPr/>
      </dsp:nvSpPr>
      <dsp:spPr>
        <a:xfrm>
          <a:off x="5917031" y="1692527"/>
          <a:ext cx="2039095" cy="1223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Participación social  y política</a:t>
          </a:r>
          <a:endParaRPr lang="es-MX" sz="1500" kern="1200" dirty="0"/>
        </a:p>
      </dsp:txBody>
      <dsp:txXfrm>
        <a:off x="5917031" y="1692527"/>
        <a:ext cx="2039095" cy="1223457"/>
      </dsp:txXfrm>
    </dsp:sp>
    <dsp:sp modelId="{307F94EA-B0F8-4D78-BBAA-7B10B1CCB4F4}">
      <dsp:nvSpPr>
        <dsp:cNvPr id="0" name=""/>
        <dsp:cNvSpPr/>
      </dsp:nvSpPr>
      <dsp:spPr>
        <a:xfrm>
          <a:off x="2938152" y="3950985"/>
          <a:ext cx="43839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3839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145623" y="3994360"/>
        <a:ext cx="23449" cy="4689"/>
      </dsp:txXfrm>
    </dsp:sp>
    <dsp:sp modelId="{CBEFBDFD-C2A7-47C8-B279-F133E02167C7}">
      <dsp:nvSpPr>
        <dsp:cNvPr id="0" name=""/>
        <dsp:cNvSpPr/>
      </dsp:nvSpPr>
      <dsp:spPr>
        <a:xfrm>
          <a:off x="900856" y="3384976"/>
          <a:ext cx="2039095" cy="1223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Apego a la legalidad y sentido de justica</a:t>
          </a:r>
          <a:endParaRPr lang="es-MX" sz="1500" kern="1200" dirty="0"/>
        </a:p>
      </dsp:txBody>
      <dsp:txXfrm>
        <a:off x="900856" y="3384976"/>
        <a:ext cx="2039095" cy="1223457"/>
      </dsp:txXfrm>
    </dsp:sp>
    <dsp:sp modelId="{6341D4B8-55C8-4545-BDF7-B6CDE8C8C8AF}">
      <dsp:nvSpPr>
        <dsp:cNvPr id="0" name=""/>
        <dsp:cNvSpPr/>
      </dsp:nvSpPr>
      <dsp:spPr>
        <a:xfrm>
          <a:off x="3408944" y="3384976"/>
          <a:ext cx="2039095" cy="12234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Comprensión y aprecio por la democracia</a:t>
          </a:r>
          <a:endParaRPr lang="es-MX" sz="1500" kern="1200" dirty="0"/>
        </a:p>
      </dsp:txBody>
      <dsp:txXfrm>
        <a:off x="3408944" y="3384976"/>
        <a:ext cx="2039095" cy="12234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959FD-C81F-4F39-BEFF-792AB9ACD62F}">
      <dsp:nvSpPr>
        <dsp:cNvPr id="0" name=""/>
        <dsp:cNvSpPr/>
      </dsp:nvSpPr>
      <dsp:spPr>
        <a:xfrm>
          <a:off x="0" y="2183"/>
          <a:ext cx="8712968" cy="9546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/>
            <a:t>BLOQUE 1:</a:t>
          </a:r>
          <a:r>
            <a:rPr lang="es-MX" sz="2300" kern="1200" dirty="0" smtClean="0"/>
            <a:t> Conocimiento y cuidado de sí mismo.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Sentido de pertenencia a la comunidad, a la nación y a la humanidad.</a:t>
          </a:r>
          <a:endParaRPr lang="es-MX" sz="2300" kern="1200" dirty="0"/>
        </a:p>
      </dsp:txBody>
      <dsp:txXfrm>
        <a:off x="0" y="2183"/>
        <a:ext cx="8712968" cy="954650"/>
      </dsp:txXfrm>
    </dsp:sp>
    <dsp:sp modelId="{C98241C3-EF83-4B68-B503-C97EC1CE27D0}">
      <dsp:nvSpPr>
        <dsp:cNvPr id="0" name=""/>
        <dsp:cNvSpPr/>
      </dsp:nvSpPr>
      <dsp:spPr>
        <a:xfrm>
          <a:off x="0" y="1004566"/>
          <a:ext cx="8712968" cy="9546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/>
            <a:t>BLOQUE 2</a:t>
          </a:r>
          <a:r>
            <a:rPr lang="es-MX" sz="2300" kern="1200" dirty="0" smtClean="0"/>
            <a:t>: Autorregulación y ejercicio responsable de la libertad.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Apego a la legalidad y sentido de justicia.</a:t>
          </a:r>
          <a:endParaRPr lang="es-MX" sz="2300" kern="1200" dirty="0"/>
        </a:p>
      </dsp:txBody>
      <dsp:txXfrm>
        <a:off x="0" y="1004566"/>
        <a:ext cx="8712968" cy="954650"/>
      </dsp:txXfrm>
    </dsp:sp>
    <dsp:sp modelId="{4B0C13E3-DBCC-4229-AFB0-D8A4D6B6084C}">
      <dsp:nvSpPr>
        <dsp:cNvPr id="0" name=""/>
        <dsp:cNvSpPr/>
      </dsp:nvSpPr>
      <dsp:spPr>
        <a:xfrm>
          <a:off x="0" y="2006950"/>
          <a:ext cx="8712968" cy="9546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/>
            <a:t>BLOQUE 3</a:t>
          </a:r>
          <a:r>
            <a:rPr lang="es-MX" sz="2300" kern="1200" dirty="0" smtClean="0"/>
            <a:t>: Respeto y valoración de la diversidad. 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Sentido de pertenencia a la comunidad, a la nación y la humanidad.</a:t>
          </a:r>
          <a:endParaRPr lang="es-MX" sz="2300" kern="1200" dirty="0"/>
        </a:p>
      </dsp:txBody>
      <dsp:txXfrm>
        <a:off x="0" y="2006950"/>
        <a:ext cx="8712968" cy="954650"/>
      </dsp:txXfrm>
    </dsp:sp>
    <dsp:sp modelId="{FC1BDED0-6D7A-4F60-BFE1-45DB9D024FE4}">
      <dsp:nvSpPr>
        <dsp:cNvPr id="0" name=""/>
        <dsp:cNvSpPr/>
      </dsp:nvSpPr>
      <dsp:spPr>
        <a:xfrm>
          <a:off x="0" y="3009334"/>
          <a:ext cx="8712968" cy="9546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/>
            <a:t>BLOQUE 4</a:t>
          </a:r>
          <a:r>
            <a:rPr lang="es-MX" sz="2300" kern="1200" dirty="0" smtClean="0"/>
            <a:t>: Apego a la legalidad y sentido de justicia.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Comprensión y aprecio por la democracia.</a:t>
          </a:r>
          <a:endParaRPr lang="es-MX" sz="2300" kern="1200" dirty="0"/>
        </a:p>
      </dsp:txBody>
      <dsp:txXfrm>
        <a:off x="0" y="3009334"/>
        <a:ext cx="8712968" cy="954650"/>
      </dsp:txXfrm>
    </dsp:sp>
    <dsp:sp modelId="{BB5D59F0-2E0F-4B6A-8A56-B96FE2E9F241}">
      <dsp:nvSpPr>
        <dsp:cNvPr id="0" name=""/>
        <dsp:cNvSpPr/>
      </dsp:nvSpPr>
      <dsp:spPr>
        <a:xfrm>
          <a:off x="0" y="4011717"/>
          <a:ext cx="8712968" cy="9546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/>
            <a:t>BLOQUE 5</a:t>
          </a:r>
          <a:r>
            <a:rPr lang="es-MX" sz="2300" kern="1200" dirty="0" smtClean="0"/>
            <a:t>: Manejo y resolución de conflictos.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Participación social y política.</a:t>
          </a:r>
          <a:endParaRPr lang="es-MX" sz="2300" kern="1200" dirty="0"/>
        </a:p>
      </dsp:txBody>
      <dsp:txXfrm>
        <a:off x="0" y="4011717"/>
        <a:ext cx="8712968" cy="954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VaryingWidthList+Icon">
  <dgm:title val="Lista de ancho variable"/>
  <dgm:desc val="Se usa para destacar elementos con diferentes importancias. Adecuado para grandes cantidades de texto de nivel 1. El ancho de cada forma se determina de forma independiente según su texto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F51973EA-56AF-4AC9-8C7E-C5029312BC98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9977964D-C322-4F70-A0F5-357C75E2EF1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2769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24E4F-6D30-4BA4-8E72-21988E2E703D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8016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8242C78-CA9F-4626-A532-91835E263EFA}" type="datetimeFigureOut">
              <a:rPr lang="es-MX" smtClean="0"/>
              <a:t>12/09/2011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C9D6435-0555-4CBD-8A28-6BED382E2E3A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4289139" y="5721157"/>
            <a:ext cx="4387317" cy="516155"/>
          </a:xfrm>
        </p:spPr>
        <p:txBody>
          <a:bodyPr>
            <a:normAutofit lnSpcReduction="10000"/>
          </a:bodyPr>
          <a:lstStyle/>
          <a:p>
            <a:pPr algn="ctr"/>
            <a:r>
              <a:rPr lang="es-MX" sz="2800" b="1" dirty="0">
                <a:solidFill>
                  <a:schemeClr val="tx1"/>
                </a:solidFill>
              </a:rPr>
              <a:t>S</a:t>
            </a:r>
            <a:r>
              <a:rPr lang="es-MX" sz="2800" b="1" dirty="0" smtClean="0">
                <a:solidFill>
                  <a:schemeClr val="tx1"/>
                </a:solidFill>
              </a:rPr>
              <a:t>eptiembre de 2011</a:t>
            </a:r>
            <a:endParaRPr lang="es-MX" sz="2800" b="1" dirty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83568" y="2420888"/>
            <a:ext cx="6768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dirty="0" smtClean="0"/>
              <a:t>La Formación Cívica y Ética en la Educación Básica</a:t>
            </a:r>
            <a:endParaRPr lang="es-MX" sz="4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77071"/>
            <a:ext cx="1993900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10 Imagen" descr="logo_web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3" y="404664"/>
            <a:ext cx="1986321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75636" y="384978"/>
            <a:ext cx="2830003" cy="131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445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562074"/>
          </a:xfrm>
        </p:spPr>
        <p:txBody>
          <a:bodyPr>
            <a:no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Continuidad FCYE PRIMARIA 2011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2162004283"/>
              </p:ext>
            </p:extLst>
          </p:nvPr>
        </p:nvGraphicFramePr>
        <p:xfrm>
          <a:off x="179512" y="1628800"/>
          <a:ext cx="871296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11 Rectángulo"/>
          <p:cNvSpPr/>
          <p:nvPr/>
        </p:nvSpPr>
        <p:spPr>
          <a:xfrm>
            <a:off x="179512" y="836712"/>
            <a:ext cx="878497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/>
              <a:t>DOS COMPETENCIAS CIVICAS Y ETICAS ESTRUCTURAN CADA UNO  DE LOS BLOQUES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25922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6516" y="260648"/>
            <a:ext cx="8573956" cy="43204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CAMBIOS EN FCyE PRIMARIA</a:t>
            </a:r>
            <a:endParaRPr lang="es-MX" dirty="0"/>
          </a:p>
        </p:txBody>
      </p:sp>
      <p:sp>
        <p:nvSpPr>
          <p:cNvPr id="4" name="3 Rectángulo redondeado"/>
          <p:cNvSpPr/>
          <p:nvPr/>
        </p:nvSpPr>
        <p:spPr>
          <a:xfrm>
            <a:off x="251520" y="825353"/>
            <a:ext cx="8640960" cy="100811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 smtClean="0"/>
              <a:t>MODIFICACIÓN EN LA ORGANIZACIÓN INTERNA DE LOS BLOQUES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Se reduce y simplifica la cantidad de elementos que conforman un bloque, conservando los rasgos esenciales.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004048" y="1993098"/>
            <a:ext cx="3888432" cy="431622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2011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Título del bloque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Competencias que se favorecen.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Aprendizajes esperados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Ámbitos: aula, transversal, ambiente escolar y vida cotidiana.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Contenidos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dirty="0" smtClean="0"/>
              <a:t>Título sugerente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dirty="0" smtClean="0"/>
              <a:t>Preguntas</a:t>
            </a:r>
          </a:p>
          <a:p>
            <a:pPr marL="285750" indent="-285750">
              <a:buFont typeface="Arial" pitchFamily="34" charset="0"/>
              <a:buChar char="•"/>
            </a:pPr>
            <a:endParaRPr lang="es-MX" dirty="0" smtClean="0"/>
          </a:p>
          <a:p>
            <a:pPr algn="ctr"/>
            <a:endParaRPr lang="es-MX" dirty="0" smtClean="0"/>
          </a:p>
          <a:p>
            <a:pPr algn="ctr"/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246516" y="1993098"/>
            <a:ext cx="4541507" cy="431622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2008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Título del bloque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Competencias desarrolladas en el bloque.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Aspectos de las competencias para trabajar en la asignatura, el trabajo transversal y para promover en el ambiente escolar y con referencia a la vida cotidiana.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Secciones para el trabajo de la asignatura: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dirty="0" smtClean="0"/>
              <a:t>Título sugerente.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dirty="0" smtClean="0"/>
              <a:t>Preguntas.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dirty="0"/>
              <a:t>P</a:t>
            </a:r>
            <a:r>
              <a:rPr lang="es-MX" dirty="0" smtClean="0"/>
              <a:t>osibles actividades de aprendizaje.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Oportunidades para el trabajo transversal.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/>
              <a:t>Aprendizajes esperados</a:t>
            </a:r>
            <a:r>
              <a:rPr lang="es-MX" dirty="0"/>
              <a:t>.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6216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r>
              <a:rPr lang="es-MX" dirty="0" smtClean="0"/>
              <a:t>CAMBIOS EN FCyE PRIMARIA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6886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s-MX" dirty="0" smtClean="0"/>
              <a:t>Disminución de aprendizajes esperados</a:t>
            </a:r>
          </a:p>
          <a:p>
            <a:pPr lvl="1"/>
            <a:r>
              <a:rPr lang="es-MX" dirty="0" smtClean="0"/>
              <a:t>De 6 aprendizajes esperados por bloque en </a:t>
            </a:r>
            <a:r>
              <a:rPr lang="es-MX" dirty="0" err="1" smtClean="0"/>
              <a:t>PIFCyE</a:t>
            </a:r>
            <a:r>
              <a:rPr lang="es-MX" dirty="0" smtClean="0"/>
              <a:t> 2008 a 4 aprendizajes esperados en FCyE 2011.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Compactación de aspectos de las competencias con aprendizajes esperados.</a:t>
            </a:r>
          </a:p>
          <a:p>
            <a:pPr lvl="1"/>
            <a:r>
              <a:rPr lang="es-MX" dirty="0" smtClean="0"/>
              <a:t>En los aprendizajes esperados es donde se aprecia la gradación de las competencias cívicas y éticas. 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Revisión de contenidos</a:t>
            </a:r>
          </a:p>
          <a:p>
            <a:pPr lvl="1"/>
            <a:r>
              <a:rPr lang="es-MX" dirty="0" smtClean="0"/>
              <a:t> </a:t>
            </a:r>
            <a:r>
              <a:rPr lang="es-MX" dirty="0"/>
              <a:t>A</a:t>
            </a:r>
            <a:r>
              <a:rPr lang="es-MX" dirty="0" smtClean="0"/>
              <a:t>juste y modificación de algunos títulos sugestivos y preguntas.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Eliminación de posibles actividades de aprendizaje.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Revisión y ajuste a las oportunidades de trabajo transversal e inclusión de nuevos temas socialmente relevantes.</a:t>
            </a:r>
          </a:p>
          <a:p>
            <a:r>
              <a:rPr lang="es-MX" dirty="0" smtClean="0"/>
              <a:t>Inclusión en los bloques de una línea de contenidos vinculada con el ambiente escolar y la vida cotidiana.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345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2400" dirty="0"/>
              <a:t>Propósitos del estudio de la Formación Cívica</a:t>
            </a:r>
            <a:br>
              <a:rPr lang="es-MX" sz="2400" dirty="0"/>
            </a:br>
            <a:r>
              <a:rPr lang="es-MX" sz="2400" dirty="0"/>
              <a:t>y Ética para la educación primaria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0402" y="1066126"/>
            <a:ext cx="8796094" cy="55312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s-MX" sz="2200" dirty="0"/>
              <a:t>S</a:t>
            </a:r>
            <a:r>
              <a:rPr lang="es-MX" sz="2200" dirty="0" smtClean="0"/>
              <a:t>e </a:t>
            </a:r>
            <a:r>
              <a:rPr lang="es-MX" sz="2200" dirty="0"/>
              <a:t>pretende que los alumnos:</a:t>
            </a:r>
          </a:p>
          <a:p>
            <a:pPr algn="just">
              <a:buFont typeface="Wingdings" pitchFamily="2" charset="2"/>
              <a:buChar char="v"/>
            </a:pPr>
            <a:r>
              <a:rPr lang="es-MX" sz="2200" dirty="0" smtClean="0"/>
              <a:t>Desarrollen </a:t>
            </a:r>
            <a:r>
              <a:rPr lang="es-MX" sz="2200" dirty="0"/>
              <a:t>su potencial personal de manera sana, placentera, afectiva, </a:t>
            </a:r>
            <a:r>
              <a:rPr lang="es-MX" sz="2200" dirty="0" smtClean="0"/>
              <a:t>responsable, libre </a:t>
            </a:r>
            <a:r>
              <a:rPr lang="es-MX" sz="2200" dirty="0"/>
              <a:t>de violencia y adicciones, para la construcción de un proyecto de </a:t>
            </a:r>
            <a:r>
              <a:rPr lang="es-MX" sz="2200" dirty="0" smtClean="0"/>
              <a:t>vida viable </a:t>
            </a:r>
            <a:r>
              <a:rPr lang="es-MX" sz="2200" dirty="0"/>
              <a:t>que contemple el mejoramiento personal y social, el respeto a la </a:t>
            </a:r>
            <a:r>
              <a:rPr lang="es-MX" sz="2200" dirty="0" smtClean="0"/>
              <a:t>diversidad y </a:t>
            </a:r>
            <a:r>
              <a:rPr lang="es-MX" sz="2200" dirty="0"/>
              <a:t>el desarrollo de entornos saludables.</a:t>
            </a:r>
          </a:p>
          <a:p>
            <a:pPr algn="just">
              <a:buFont typeface="Wingdings" pitchFamily="2" charset="2"/>
              <a:buChar char="v"/>
            </a:pPr>
            <a:r>
              <a:rPr lang="es-MX" sz="2200" dirty="0" smtClean="0"/>
              <a:t>Conozcan </a:t>
            </a:r>
            <a:r>
              <a:rPr lang="es-MX" sz="2200" dirty="0"/>
              <a:t>los principios fundamentales de los derechos humanos, los valores </a:t>
            </a:r>
            <a:r>
              <a:rPr lang="es-MX" sz="2200" dirty="0" smtClean="0"/>
              <a:t>para la </a:t>
            </a:r>
            <a:r>
              <a:rPr lang="es-MX" sz="2200" dirty="0"/>
              <a:t>democracia y el respeto a las leyes para favorecer su capacidad de formular </a:t>
            </a:r>
            <a:r>
              <a:rPr lang="es-MX" sz="2200" dirty="0" smtClean="0"/>
              <a:t>juicios éticos</a:t>
            </a:r>
            <a:r>
              <a:rPr lang="es-MX" sz="2200" dirty="0"/>
              <a:t>, así como la toma de decisiones y la participación responsable a </a:t>
            </a:r>
            <a:r>
              <a:rPr lang="es-MX" sz="2200" dirty="0" smtClean="0"/>
              <a:t>partir de </a:t>
            </a:r>
            <a:r>
              <a:rPr lang="es-MX" sz="2200" dirty="0"/>
              <a:t>la reflexión y del análisis crítico de su persona y del mundo en que viven.</a:t>
            </a:r>
          </a:p>
          <a:p>
            <a:pPr algn="just">
              <a:buFont typeface="Wingdings" pitchFamily="2" charset="2"/>
              <a:buChar char="v"/>
            </a:pPr>
            <a:r>
              <a:rPr lang="es-MX" sz="2200" dirty="0" smtClean="0"/>
              <a:t>Adquieran </a:t>
            </a:r>
            <a:r>
              <a:rPr lang="es-MX" sz="2200" dirty="0"/>
              <a:t>elementos de una cultura política democrática, por medio de la </a:t>
            </a:r>
            <a:r>
              <a:rPr lang="es-MX" sz="2200" dirty="0" smtClean="0"/>
              <a:t>participación activa </a:t>
            </a:r>
            <a:r>
              <a:rPr lang="es-MX" sz="2200" dirty="0"/>
              <a:t>en asuntos de interés colectivo, para la construcción de formas </a:t>
            </a:r>
            <a:r>
              <a:rPr lang="es-MX" sz="2200" dirty="0" smtClean="0"/>
              <a:t>de vida </a:t>
            </a:r>
            <a:r>
              <a:rPr lang="es-MX" sz="2200" dirty="0"/>
              <a:t>incluyentes, equitativas, interculturales y solidarias que enriquezcan su </a:t>
            </a:r>
            <a:r>
              <a:rPr lang="es-MX" sz="2200" dirty="0" smtClean="0"/>
              <a:t>sentido de </a:t>
            </a:r>
            <a:r>
              <a:rPr lang="es-MX" sz="2200" dirty="0"/>
              <a:t>pertenencia a su comunidad, a su país y a la humanidad.</a:t>
            </a:r>
          </a:p>
        </p:txBody>
      </p:sp>
    </p:spTree>
    <p:extLst>
      <p:ext uri="{BB962C8B-B14F-4D97-AF65-F5344CB8AC3E}">
        <p14:creationId xmlns:p14="http://schemas.microsoft.com/office/powerpoint/2010/main" val="259278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79341"/>
            <a:ext cx="8260672" cy="645403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tx1"/>
                </a:solidFill>
              </a:rPr>
              <a:t>Programa primaria 2008</a:t>
            </a:r>
            <a:endParaRPr lang="es-MX" sz="2800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861" y="1916833"/>
            <a:ext cx="5184576" cy="44644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5 Conector angular"/>
          <p:cNvCxnSpPr/>
          <p:nvPr/>
        </p:nvCxnSpPr>
        <p:spPr>
          <a:xfrm flipV="1">
            <a:off x="5935306" y="2247396"/>
            <a:ext cx="1728192" cy="28803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668344" y="2042005"/>
            <a:ext cx="115212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TÍTULO DE </a:t>
            </a:r>
            <a:r>
              <a:rPr lang="es-MX" sz="1000" dirty="0" smtClean="0"/>
              <a:t>LA UNIDAD</a:t>
            </a:r>
            <a:endParaRPr lang="es-MX" sz="1000" dirty="0"/>
          </a:p>
        </p:txBody>
      </p:sp>
      <p:cxnSp>
        <p:nvCxnSpPr>
          <p:cNvPr id="9" name="8 Conector angular"/>
          <p:cNvCxnSpPr/>
          <p:nvPr/>
        </p:nvCxnSpPr>
        <p:spPr>
          <a:xfrm flipV="1">
            <a:off x="6732240" y="2780928"/>
            <a:ext cx="931258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7668344" y="2591957"/>
            <a:ext cx="122413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ÁMBITOS DE LOS CONTENIDOS</a:t>
            </a:r>
            <a:endParaRPr lang="es-MX" sz="1000" dirty="0"/>
          </a:p>
        </p:txBody>
      </p:sp>
      <p:cxnSp>
        <p:nvCxnSpPr>
          <p:cNvPr id="12" name="11 Conector angular"/>
          <p:cNvCxnSpPr/>
          <p:nvPr/>
        </p:nvCxnSpPr>
        <p:spPr>
          <a:xfrm>
            <a:off x="1291531" y="4820841"/>
            <a:ext cx="1008112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179512" y="4618814"/>
            <a:ext cx="122413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COMPETENCIAS A DESARROLLAR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03904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285540"/>
            <a:ext cx="8260672" cy="1039427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Programa primaria 2008</a:t>
            </a:r>
            <a:endParaRPr lang="es-MX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5400600" cy="45365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4 Conector angular"/>
          <p:cNvCxnSpPr/>
          <p:nvPr/>
        </p:nvCxnSpPr>
        <p:spPr>
          <a:xfrm flipV="1">
            <a:off x="6156176" y="2780928"/>
            <a:ext cx="1152128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7320179" y="2576021"/>
            <a:ext cx="136815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SECCIONES DIDÁCTICAS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27434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285540"/>
            <a:ext cx="8260672" cy="1039427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Programa primaria 2008</a:t>
            </a:r>
            <a:endParaRPr lang="es-MX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510" y="1986565"/>
            <a:ext cx="5400600" cy="41764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4 Conector angular"/>
          <p:cNvCxnSpPr/>
          <p:nvPr/>
        </p:nvCxnSpPr>
        <p:spPr>
          <a:xfrm>
            <a:off x="1619672" y="3465383"/>
            <a:ext cx="1512168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389536" y="3132342"/>
            <a:ext cx="1224136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OPORTUNIDAD DE TRABAJO CON OTRAS ASIGNATURAS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06581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9776" y="285540"/>
            <a:ext cx="8260672" cy="1039427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Programa primaria 2008</a:t>
            </a:r>
            <a:endParaRPr lang="es-MX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132" y="2132856"/>
            <a:ext cx="5618894" cy="3888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4 Conector angular"/>
          <p:cNvCxnSpPr/>
          <p:nvPr/>
        </p:nvCxnSpPr>
        <p:spPr>
          <a:xfrm>
            <a:off x="1515786" y="3204350"/>
            <a:ext cx="1584176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395536" y="3017204"/>
            <a:ext cx="112025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APRENDIZAJES ESPERADOS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40635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660" y="313776"/>
            <a:ext cx="8260672" cy="1039427"/>
          </a:xfrm>
        </p:spPr>
        <p:txBody>
          <a:bodyPr>
            <a:normAutofit/>
          </a:bodyPr>
          <a:lstStyle/>
          <a:p>
            <a:r>
              <a:rPr lang="es-MX" sz="2800" dirty="0" smtClean="0">
                <a:solidFill>
                  <a:schemeClr val="tx1"/>
                </a:solidFill>
              </a:rPr>
              <a:t>Elementos de los bloques temáticos</a:t>
            </a:r>
            <a:endParaRPr lang="es-MX" sz="2800" dirty="0">
              <a:solidFill>
                <a:schemeClr val="tx1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409280"/>
              </p:ext>
            </p:extLst>
          </p:nvPr>
        </p:nvGraphicFramePr>
        <p:xfrm>
          <a:off x="420246" y="1848592"/>
          <a:ext cx="8352927" cy="4736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09"/>
                <a:gridCol w="2784309"/>
                <a:gridCol w="2784309"/>
              </a:tblGrid>
              <a:tr h="502923">
                <a:tc gridSpan="3">
                  <a:txBody>
                    <a:bodyPr/>
                    <a:lstStyle/>
                    <a:p>
                      <a:pPr algn="just"/>
                      <a:r>
                        <a:rPr lang="es-MX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Título de bloque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Expresa de manera general el contenido del bloque y tiene relación con las competencias cívicas y éticas que se desarrollan de manera integral.</a:t>
                      </a:r>
                      <a:endParaRPr lang="es-MX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704093">
                <a:tc gridSpan="3">
                  <a:txBody>
                    <a:bodyPr/>
                    <a:lstStyle/>
                    <a:p>
                      <a:pPr algn="just"/>
                      <a:r>
                        <a:rPr lang="es-MX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Competencias cívicas y éticas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En cada uno de los bloques se presentan las competencias prioritarias a desarrollar, que pueden ser dos o tres, sin olvidar que se articulan con las demás.</a:t>
                      </a:r>
                      <a:endParaRPr lang="es-MX" sz="1400" dirty="0" smtClean="0"/>
                    </a:p>
                    <a:p>
                      <a:endParaRPr lang="es-MX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407927">
                <a:tc>
                  <a:txBody>
                    <a:bodyPr/>
                    <a:lstStyle/>
                    <a:p>
                      <a:pPr algn="ctr"/>
                      <a:r>
                        <a:rPr lang="es-MX" sz="1400" b="1" i="0" u="none" strike="noStrike" baseline="0" dirty="0" smtClean="0">
                          <a:latin typeface="TrebuchetMS-SC700"/>
                        </a:rPr>
                        <a:t>Aprendizajes esperados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0" u="none" strike="noStrike" baseline="0" dirty="0" smtClean="0">
                          <a:latin typeface="TrebuchetMS-SC700"/>
                        </a:rPr>
                        <a:t>Ámbitos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i="0" u="none" strike="noStrike" baseline="0" dirty="0" smtClean="0">
                          <a:latin typeface="TrebuchetMS-SC700"/>
                        </a:rPr>
                        <a:t>Contenidos</a:t>
                      </a:r>
                      <a:endParaRPr lang="es-MX" sz="1400" b="1" dirty="0"/>
                    </a:p>
                  </a:txBody>
                  <a:tcPr/>
                </a:tc>
              </a:tr>
              <a:tr h="2514617">
                <a:tc>
                  <a:txBody>
                    <a:bodyPr/>
                    <a:lstStyle/>
                    <a:p>
                      <a:pPr algn="just"/>
                      <a:r>
                        <a:rPr lang="es-MX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Son pautas para el trabajo que es necesario impulsar en la asignatura. Expresan </a:t>
                      </a:r>
                      <a:r>
                        <a:rPr lang="es-MX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rasgos de los aprendizajes que se espera logren los alumnos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al concluir cada bloque. Constituyen </a:t>
                      </a:r>
                      <a:r>
                        <a:rPr lang="es-MX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indicadores para el docente sobre los aspectos a evaluar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Manifiestan lo que los alumnos saben y saben  hacer como resultado de sus   aprendizajes individuales y colectivos.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Precisa el </a:t>
                      </a:r>
                      <a:r>
                        <a:rPr lang="es-MX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espacio social de interacción formativa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al que pertenece el contenido a desarrollar. Aparecen de manera explícita en los programas de primaria. Es importante mencionar, que el desarrollo de competencias se favorece de manera organizada y permanente a partir de los ámbitos. En el caso de Ambiente escolar y Vida cotidiana se presentan en un mismo apartado pues están internamente relacionados.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Favorecen la </a:t>
                      </a:r>
                      <a:r>
                        <a:rPr lang="es-MX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reflexión sobre situaciones personales y colectivas de índole ética y ciudadana</a:t>
                      </a:r>
                      <a:r>
                        <a:rPr lang="es-MX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fundamentales para el desarrollo de una ciudadanía democrática respetuosa de los derechos humanos.  Es importante atender al enfoque y cubrir todos los contenidos que se presenta en los programas, con la finalidad de garantizar su gradualidad y secuencialidad en el abordaje de los mismos.</a:t>
                      </a:r>
                    </a:p>
                    <a:p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007225" y="1124744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PRIMARIA 2011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23113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762375" y="-21509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1538" algn="l"/>
              </a:tabLst>
            </a:pPr>
            <a:r>
              <a:rPr kumimoji="0" lang="es-MX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627" y="1628800"/>
            <a:ext cx="3717446" cy="4830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7236296" y="1462550"/>
            <a:ext cx="158417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TITULO DE BLOQUE</a:t>
            </a:r>
            <a:endParaRPr lang="es-MX" sz="12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224421" y="1812610"/>
            <a:ext cx="158417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COMPETENCIAS A DESARROLLAR</a:t>
            </a:r>
            <a:endParaRPr lang="es-MX" sz="12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7212546" y="2447670"/>
            <a:ext cx="158417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TÍTULO SUGETIVO</a:t>
            </a:r>
            <a:endParaRPr lang="es-MX" sz="12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7248171" y="3243492"/>
            <a:ext cx="156042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PREGUNTAS ORIENTADORAS</a:t>
            </a:r>
            <a:endParaRPr lang="es-MX" sz="1200" dirty="0"/>
          </a:p>
        </p:txBody>
      </p:sp>
      <p:cxnSp>
        <p:nvCxnSpPr>
          <p:cNvPr id="21" name="20 Conector angular"/>
          <p:cNvCxnSpPr/>
          <p:nvPr/>
        </p:nvCxnSpPr>
        <p:spPr>
          <a:xfrm flipV="1">
            <a:off x="5724128" y="1616925"/>
            <a:ext cx="1488418" cy="13849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/>
          <p:nvPr/>
        </p:nvCxnSpPr>
        <p:spPr>
          <a:xfrm flipV="1">
            <a:off x="4716016" y="1916074"/>
            <a:ext cx="2496530" cy="12216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angular"/>
          <p:cNvCxnSpPr/>
          <p:nvPr/>
        </p:nvCxnSpPr>
        <p:spPr>
          <a:xfrm flipV="1">
            <a:off x="5640245" y="2562420"/>
            <a:ext cx="1560426" cy="11875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angular"/>
          <p:cNvCxnSpPr/>
          <p:nvPr/>
        </p:nvCxnSpPr>
        <p:spPr>
          <a:xfrm flipV="1">
            <a:off x="5580112" y="3484684"/>
            <a:ext cx="1656184" cy="11284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angular"/>
          <p:cNvCxnSpPr/>
          <p:nvPr/>
        </p:nvCxnSpPr>
        <p:spPr>
          <a:xfrm>
            <a:off x="1547664" y="2878960"/>
            <a:ext cx="1008112" cy="23083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251520" y="2724669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APRENDIZAJES ESPERADOS</a:t>
            </a:r>
            <a:endParaRPr lang="es-MX" sz="1200" dirty="0"/>
          </a:p>
        </p:txBody>
      </p:sp>
      <p:sp>
        <p:nvSpPr>
          <p:cNvPr id="36" name="35 CuadroTexto"/>
          <p:cNvSpPr txBox="1"/>
          <p:nvPr/>
        </p:nvSpPr>
        <p:spPr>
          <a:xfrm>
            <a:off x="426600" y="615654"/>
            <a:ext cx="8329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+mj-lt"/>
              </a:rPr>
              <a:t>PROGRAMA DE PRIMARIA 2011</a:t>
            </a:r>
          </a:p>
        </p:txBody>
      </p:sp>
      <p:cxnSp>
        <p:nvCxnSpPr>
          <p:cNvPr id="38" name="37 Conector angular"/>
          <p:cNvCxnSpPr/>
          <p:nvPr/>
        </p:nvCxnSpPr>
        <p:spPr>
          <a:xfrm flipV="1">
            <a:off x="5663995" y="5025051"/>
            <a:ext cx="1560426" cy="28803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7248170" y="4821660"/>
            <a:ext cx="154855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TRABAJO TRANSVERSAL</a:t>
            </a:r>
            <a:endParaRPr lang="es-MX" sz="1000" dirty="0"/>
          </a:p>
        </p:txBody>
      </p:sp>
      <p:cxnSp>
        <p:nvCxnSpPr>
          <p:cNvPr id="41" name="40 Conector angular"/>
          <p:cNvCxnSpPr/>
          <p:nvPr/>
        </p:nvCxnSpPr>
        <p:spPr>
          <a:xfrm flipV="1">
            <a:off x="5796136" y="5805264"/>
            <a:ext cx="1452034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CuadroTexto"/>
          <p:cNvSpPr txBox="1"/>
          <p:nvPr/>
        </p:nvSpPr>
        <p:spPr>
          <a:xfrm>
            <a:off x="7256795" y="5546110"/>
            <a:ext cx="1539925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TRABAJO EN EL AMBIENTE ESCOLAR Y LA VIDA COTIDIANA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7567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86606"/>
            <a:ext cx="8363273" cy="4916760"/>
          </a:xfrm>
        </p:spPr>
        <p:txBody>
          <a:bodyPr>
            <a:normAutofit fontScale="92500" lnSpcReduction="20000"/>
          </a:bodyPr>
          <a:lstStyle/>
          <a:p>
            <a:pPr marL="114300" indent="0" algn="just">
              <a:buNone/>
            </a:pPr>
            <a:r>
              <a:rPr lang="es-MX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Considerar:</a:t>
            </a:r>
          </a:p>
          <a:p>
            <a:pPr marL="114300" indent="0" algn="just">
              <a:buNone/>
            </a:pPr>
            <a:r>
              <a:rPr lang="es-MX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 </a:t>
            </a: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El artículo 3° Constitucional y la Ley General de Educación.</a:t>
            </a:r>
          </a:p>
          <a:p>
            <a:pPr marL="114300" indent="0" algn="just">
              <a:buNone/>
            </a:pPr>
            <a:endParaRPr lang="es-MX" dirty="0" smtClean="0">
              <a:solidFill>
                <a:schemeClr val="tx1"/>
              </a:solidFill>
              <a:latin typeface="Century Gothic" pitchFamily="34" charset="0"/>
              <a:cs typeface="Arial" charset="0"/>
            </a:endParaRPr>
          </a:p>
          <a:p>
            <a:pPr algn="just"/>
            <a:r>
              <a:rPr lang="es-MX" dirty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E</a:t>
            </a:r>
            <a:r>
              <a:rPr lang="es-MX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l Programa Sectorial de Educación (2007-2012).</a:t>
            </a:r>
          </a:p>
          <a:p>
            <a:pPr marL="114300" indent="0" algn="just">
              <a:buNone/>
            </a:pPr>
            <a:endParaRPr lang="es-MX" dirty="0">
              <a:solidFill>
                <a:schemeClr val="tx1"/>
              </a:solidFill>
              <a:latin typeface="Century Gothic" pitchFamily="34" charset="0"/>
              <a:cs typeface="Arial" charset="0"/>
            </a:endParaRPr>
          </a:p>
          <a:p>
            <a:pPr algn="just"/>
            <a:r>
              <a:rPr lang="es-MX" dirty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L</a:t>
            </a:r>
            <a:r>
              <a:rPr lang="es-MX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a </a:t>
            </a:r>
            <a:r>
              <a:rPr lang="es-MX" dirty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pertinencia y actualidad de los </a:t>
            </a:r>
            <a:r>
              <a:rPr lang="es-MX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contenidos de formación cívica y ética.</a:t>
            </a:r>
          </a:p>
          <a:p>
            <a:pPr marL="114300" indent="0" algn="just">
              <a:buNone/>
            </a:pPr>
            <a:endParaRPr lang="es-MX" dirty="0" smtClean="0">
              <a:solidFill>
                <a:schemeClr val="tx1"/>
              </a:solidFill>
              <a:latin typeface="Century Gothic" pitchFamily="34" charset="0"/>
              <a:cs typeface="Arial" charset="0"/>
            </a:endParaRPr>
          </a:p>
          <a:p>
            <a:pPr marL="285750" indent="-285750" algn="just"/>
            <a:r>
              <a:rPr lang="es-MX" dirty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Sugerencias de especialistas, instituciones y organizaciones de la sociedad civil</a:t>
            </a:r>
            <a:r>
              <a:rPr lang="es-MX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.</a:t>
            </a:r>
          </a:p>
          <a:p>
            <a:pPr marL="0" indent="0" algn="just">
              <a:buNone/>
            </a:pPr>
            <a:endParaRPr lang="es-MX" dirty="0" smtClean="0">
              <a:solidFill>
                <a:schemeClr val="tx1"/>
              </a:solidFill>
              <a:latin typeface="Century Gothic" pitchFamily="34" charset="0"/>
              <a:cs typeface="Arial" charset="0"/>
            </a:endParaRPr>
          </a:p>
          <a:p>
            <a:pPr marL="285750" indent="-285750" algn="just"/>
            <a:r>
              <a:rPr lang="es-MX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Sugerencias de Asesores Técnico Pedagógicos y Profesores de </a:t>
            </a:r>
            <a:r>
              <a:rPr lang="es-MX" dirty="0" err="1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FCyÉ</a:t>
            </a:r>
            <a:r>
              <a:rPr lang="es-MX" dirty="0" smtClean="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.</a:t>
            </a:r>
            <a:endParaRPr lang="es-MX" dirty="0">
              <a:solidFill>
                <a:schemeClr val="tx1"/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Criterios </a:t>
            </a:r>
            <a:r>
              <a:rPr lang="es-MX" sz="2800" b="1" dirty="0" smtClean="0">
                <a:solidFill>
                  <a:schemeClr val="tx1"/>
                </a:solidFill>
              </a:rPr>
              <a:t>para </a:t>
            </a:r>
            <a:r>
              <a:rPr lang="es-MX" sz="2800" b="1" dirty="0">
                <a:solidFill>
                  <a:schemeClr val="tx1"/>
                </a:solidFill>
              </a:rPr>
              <a:t>la actualización de los programas</a:t>
            </a:r>
          </a:p>
        </p:txBody>
      </p:sp>
    </p:spTree>
    <p:extLst>
      <p:ext uri="{BB962C8B-B14F-4D97-AF65-F5344CB8AC3E}">
        <p14:creationId xmlns:p14="http://schemas.microsoft.com/office/powerpoint/2010/main" val="168606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r>
              <a:rPr lang="es-MX" dirty="0" smtClean="0"/>
              <a:t>CAMBIOS EN </a:t>
            </a:r>
            <a:r>
              <a:rPr lang="es-MX" dirty="0" err="1" smtClean="0"/>
              <a:t>FCyE</a:t>
            </a:r>
            <a:r>
              <a:rPr lang="es-MX" dirty="0" smtClean="0"/>
              <a:t> SECUNDARIA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4104" y="1412776"/>
            <a:ext cx="8716736" cy="518457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s-MX" dirty="0" smtClean="0"/>
              <a:t>Disminución de aprendizajes esperados</a:t>
            </a:r>
          </a:p>
          <a:p>
            <a:pPr lvl="1"/>
            <a:r>
              <a:rPr lang="es-MX" dirty="0" smtClean="0"/>
              <a:t>De 6 a 8 aprendizajes esperados por bloque en </a:t>
            </a:r>
            <a:r>
              <a:rPr lang="es-MX" dirty="0" err="1" smtClean="0"/>
              <a:t>FCyE</a:t>
            </a:r>
            <a:r>
              <a:rPr lang="es-MX" dirty="0" smtClean="0"/>
              <a:t> 2006 a 4 aprendizajes esperados en FCyE 2011.</a:t>
            </a:r>
          </a:p>
          <a:p>
            <a:pPr>
              <a:buFont typeface="Wingdings" pitchFamily="2" charset="2"/>
              <a:buChar char="v"/>
            </a:pPr>
            <a:r>
              <a:rPr lang="es-MX" dirty="0"/>
              <a:t> </a:t>
            </a:r>
            <a:r>
              <a:rPr lang="es-MX" dirty="0" smtClean="0"/>
              <a:t>Precisión de los contenidos </a:t>
            </a:r>
            <a:r>
              <a:rPr lang="es-MX" dirty="0" smtClean="0"/>
              <a:t>y su relación con los aprendizajes </a:t>
            </a:r>
            <a:r>
              <a:rPr lang="es-MX" dirty="0" smtClean="0"/>
              <a:t>esperados.</a:t>
            </a:r>
          </a:p>
          <a:p>
            <a:pPr lvl="1"/>
            <a:r>
              <a:rPr lang="es-MX" dirty="0" smtClean="0"/>
              <a:t>En los aprendizajes esperados es donde se aprecia la gradación de las competencias cívicas y éticas.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Revisión de contenidos</a:t>
            </a:r>
          </a:p>
          <a:p>
            <a:pPr lvl="1"/>
            <a:r>
              <a:rPr lang="es-MX" dirty="0" smtClean="0"/>
              <a:t> </a:t>
            </a:r>
            <a:r>
              <a:rPr lang="es-MX" dirty="0"/>
              <a:t>A</a:t>
            </a:r>
            <a:r>
              <a:rPr lang="es-MX" dirty="0" smtClean="0"/>
              <a:t>juste y modificación de contenidos de acuerdo a las competencias a desarrollar.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Revisión de las competencias a desarrollar por bloque.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Precisión en los bloques de una línea de contenidos vinculada con el ámbito transversal, ambiente escolar y vida cotidiana. </a:t>
            </a:r>
            <a:endParaRPr lang="es-MX" dirty="0" smtClean="0"/>
          </a:p>
          <a:p>
            <a:pPr>
              <a:buFont typeface="Wingdings" pitchFamily="2" charset="2"/>
              <a:buChar char="v"/>
            </a:pPr>
            <a:r>
              <a:rPr lang="es-MX" dirty="0"/>
              <a:t> </a:t>
            </a:r>
            <a:r>
              <a:rPr lang="es-MX" dirty="0" smtClean="0"/>
              <a:t>Salen de los programas impresos los comentarios y sugerencias didácticas.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4595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tx1"/>
                </a:solidFill>
              </a:rPr>
              <a:t>PROGRAMA SECUNDARIA 2006</a:t>
            </a:r>
            <a:endParaRPr lang="es-MX" sz="2800" b="1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4752529" cy="47525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angular"/>
          <p:cNvCxnSpPr/>
          <p:nvPr/>
        </p:nvCxnSpPr>
        <p:spPr>
          <a:xfrm flipV="1">
            <a:off x="5665511" y="2491380"/>
            <a:ext cx="1512168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7177679" y="2360755"/>
            <a:ext cx="157078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TÍTULO DE BLOQUE</a:t>
            </a:r>
            <a:endParaRPr lang="es-MX" sz="1000" dirty="0"/>
          </a:p>
        </p:txBody>
      </p:sp>
      <p:cxnSp>
        <p:nvCxnSpPr>
          <p:cNvPr id="8" name="7 Conector angular"/>
          <p:cNvCxnSpPr/>
          <p:nvPr/>
        </p:nvCxnSpPr>
        <p:spPr>
          <a:xfrm flipV="1">
            <a:off x="5076056" y="4725144"/>
            <a:ext cx="2101623" cy="21602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7189555" y="4593003"/>
            <a:ext cx="155891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TEMAS</a:t>
            </a:r>
            <a:endParaRPr lang="es-MX" sz="1000" dirty="0"/>
          </a:p>
        </p:txBody>
      </p:sp>
      <p:cxnSp>
        <p:nvCxnSpPr>
          <p:cNvPr id="11" name="10 Conector angular"/>
          <p:cNvCxnSpPr/>
          <p:nvPr/>
        </p:nvCxnSpPr>
        <p:spPr>
          <a:xfrm flipV="1">
            <a:off x="5665511" y="5445224"/>
            <a:ext cx="1524044" cy="21602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7200670" y="5336833"/>
            <a:ext cx="1512169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SUBTEMAS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4826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367428"/>
            <a:ext cx="8260672" cy="1039427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PROGRAMA SECUNDARIA 2006</a:t>
            </a:r>
            <a:endParaRPr lang="es-MX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97324"/>
            <a:ext cx="4968552" cy="4739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angular"/>
          <p:cNvCxnSpPr/>
          <p:nvPr/>
        </p:nvCxnSpPr>
        <p:spPr>
          <a:xfrm flipV="1">
            <a:off x="5652120" y="2132856"/>
            <a:ext cx="1584176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7248171" y="2002231"/>
            <a:ext cx="151216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TEMA</a:t>
            </a:r>
            <a:endParaRPr lang="es-MX" sz="1000" dirty="0"/>
          </a:p>
        </p:txBody>
      </p:sp>
      <p:cxnSp>
        <p:nvCxnSpPr>
          <p:cNvPr id="7" name="6 Conector angular"/>
          <p:cNvCxnSpPr/>
          <p:nvPr/>
        </p:nvCxnSpPr>
        <p:spPr>
          <a:xfrm flipV="1">
            <a:off x="5796136" y="3212976"/>
            <a:ext cx="1452035" cy="7200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7248171" y="3105343"/>
            <a:ext cx="151216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SUBTEMA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8112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2480" y="285540"/>
            <a:ext cx="8260672" cy="1039427"/>
          </a:xfrm>
        </p:spPr>
        <p:txBody>
          <a:bodyPr>
            <a:norm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PROGRAMA SECUNDARIA 2006</a:t>
            </a:r>
            <a:endParaRPr lang="es-MX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1907935"/>
            <a:ext cx="4824535" cy="45454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angular"/>
          <p:cNvCxnSpPr/>
          <p:nvPr/>
        </p:nvCxnSpPr>
        <p:spPr>
          <a:xfrm>
            <a:off x="2051720" y="4365104"/>
            <a:ext cx="1872208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898834" y="4180635"/>
            <a:ext cx="115212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APRENDIZAJES ESPERADOS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15679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69832"/>
            <a:ext cx="8229600" cy="584407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chemeClr val="tx1"/>
                </a:solidFill>
              </a:rPr>
              <a:t>Elementos </a:t>
            </a:r>
            <a:r>
              <a:rPr lang="es-MX" sz="2800" dirty="0" smtClean="0">
                <a:solidFill>
                  <a:schemeClr val="tx1"/>
                </a:solidFill>
              </a:rPr>
              <a:t>de los bloques </a:t>
            </a:r>
            <a:r>
              <a:rPr lang="es-MX" sz="2800" dirty="0">
                <a:solidFill>
                  <a:schemeClr val="tx1"/>
                </a:solidFill>
              </a:rPr>
              <a:t>temáticos</a:t>
            </a:r>
            <a:endParaRPr lang="es-MX" sz="28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811422"/>
              </p:ext>
            </p:extLst>
          </p:nvPr>
        </p:nvGraphicFramePr>
        <p:xfrm>
          <a:off x="251520" y="1692308"/>
          <a:ext cx="8640960" cy="4833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5989"/>
                <a:gridCol w="446947"/>
                <a:gridCol w="3948024"/>
              </a:tblGrid>
              <a:tr h="713602">
                <a:tc gridSpan="3">
                  <a:txBody>
                    <a:bodyPr/>
                    <a:lstStyle/>
                    <a:p>
                      <a:pPr algn="just"/>
                      <a:r>
                        <a:rPr lang="es-MX" sz="16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Título de bloque</a:t>
                      </a:r>
                      <a:r>
                        <a:rPr lang="es-MX" sz="16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Expresa de manera general el contenido del bloque y tiene relación con las competencias cívicas y éticas que se desarrollan de manera integral.</a:t>
                      </a:r>
                    </a:p>
                    <a:p>
                      <a:pPr algn="just"/>
                      <a:endParaRPr lang="es-MX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713602">
                <a:tc gridSpan="3">
                  <a:txBody>
                    <a:bodyPr/>
                    <a:lstStyle/>
                    <a:p>
                      <a:pPr algn="just"/>
                      <a:r>
                        <a:rPr lang="es-MX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Competencias cívicas y éticas</a:t>
                      </a:r>
                      <a:r>
                        <a:rPr lang="es-MX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En cada uno de los bloques se presentan las competencias prioritarias a desarrollar, que pueden ser dos o tres, sin olvidar que se articulan con las demás.</a:t>
                      </a:r>
                      <a:endParaRPr lang="es-MX" sz="1600" dirty="0" smtClean="0"/>
                    </a:p>
                    <a:p>
                      <a:endParaRPr lang="es-MX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413436">
                <a:tc>
                  <a:txBody>
                    <a:bodyPr/>
                    <a:lstStyle/>
                    <a:p>
                      <a:pPr algn="ctr"/>
                      <a:r>
                        <a:rPr lang="es-MX" sz="1600" b="1" i="0" u="none" strike="noStrike" baseline="0" dirty="0" smtClean="0">
                          <a:latin typeface="TrebuchetMS-SC700"/>
                        </a:rPr>
                        <a:t>Aprendizajes esperados</a:t>
                      </a:r>
                      <a:endParaRPr lang="es-MX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i="0" u="none" strike="noStrike" baseline="0" dirty="0" smtClean="0">
                          <a:latin typeface="TrebuchetMS-SC700"/>
                        </a:rPr>
                        <a:t>Contenidos</a:t>
                      </a:r>
                      <a:endParaRPr lang="es-MX" sz="1600" b="1" dirty="0"/>
                    </a:p>
                  </a:txBody>
                  <a:tcPr/>
                </a:tc>
              </a:tr>
              <a:tr h="1936920">
                <a:tc>
                  <a:txBody>
                    <a:bodyPr/>
                    <a:lstStyle/>
                    <a:p>
                      <a:pPr algn="just"/>
                      <a:r>
                        <a:rPr lang="es-MX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Son pautas para el trabajo que es necesario impulsar en la asignatura. Expresan </a:t>
                      </a:r>
                      <a:r>
                        <a:rPr lang="es-MX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rasgos de los aprendizajes que se espera logren los alumnos</a:t>
                      </a:r>
                      <a:r>
                        <a:rPr lang="es-MX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al concluir cada bloque. </a:t>
                      </a:r>
                      <a:r>
                        <a:rPr lang="es-MX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Constituyen indicadores para el docente sobre los aspectos a evaluar</a:t>
                      </a:r>
                      <a:r>
                        <a:rPr lang="es-MX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Manifiestan lo que los alumnos saben y saben  hacer como resultado de sus   aprendizajes individuales y colectivos.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Favorecen la reflexión sobre </a:t>
                      </a:r>
                      <a:r>
                        <a:rPr lang="es-MX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situaciones personales y colectivas de índole ética y ciudadana</a:t>
                      </a:r>
                      <a:r>
                        <a:rPr lang="es-MX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fundamentales para el desarrollo de una ciudadanía democrática respetuosa de los derechos humanos. Es importante atender al enfoque y cubrir todos los contenidos que se presenta en los programas, con la finalidad de garantizar su gradualidad y secuencialidad en el abordaje de los mismos.</a:t>
                      </a:r>
                    </a:p>
                    <a:p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611560" y="98072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SECUNDARIA 2011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90571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285540"/>
            <a:ext cx="8260672" cy="1039427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tx1"/>
                </a:solidFill>
              </a:rPr>
              <a:t>PROGRAMA </a:t>
            </a:r>
            <a:r>
              <a:rPr lang="es-MX" sz="2800" b="1" dirty="0">
                <a:solidFill>
                  <a:schemeClr val="tx1"/>
                </a:solidFill>
              </a:rPr>
              <a:t>SECUNDARIA 2011</a:t>
            </a:r>
            <a:endParaRPr lang="es-MX" sz="2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261" y="1885768"/>
            <a:ext cx="4944979" cy="4646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4 Conector angular"/>
          <p:cNvCxnSpPr/>
          <p:nvPr/>
        </p:nvCxnSpPr>
        <p:spPr>
          <a:xfrm flipV="1">
            <a:off x="5436096" y="1858472"/>
            <a:ext cx="2016224" cy="24708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464834" y="1672164"/>
            <a:ext cx="122662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TÍTULO DE BLOQUE</a:t>
            </a:r>
            <a:endParaRPr lang="es-MX" sz="1000" dirty="0"/>
          </a:p>
        </p:txBody>
      </p:sp>
      <p:cxnSp>
        <p:nvCxnSpPr>
          <p:cNvPr id="8" name="7 Conector angular"/>
          <p:cNvCxnSpPr/>
          <p:nvPr/>
        </p:nvCxnSpPr>
        <p:spPr>
          <a:xfrm flipV="1">
            <a:off x="4860032" y="2417120"/>
            <a:ext cx="2592288" cy="7200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7404839" y="2227113"/>
            <a:ext cx="128661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COMPETENCIAS A DESARROLLAR</a:t>
            </a:r>
            <a:endParaRPr lang="es-MX" sz="1000" dirty="0"/>
          </a:p>
        </p:txBody>
      </p:sp>
      <p:cxnSp>
        <p:nvCxnSpPr>
          <p:cNvPr id="11" name="10 Conector angular"/>
          <p:cNvCxnSpPr/>
          <p:nvPr/>
        </p:nvCxnSpPr>
        <p:spPr>
          <a:xfrm flipV="1">
            <a:off x="5953800" y="3545720"/>
            <a:ext cx="1464687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7432560" y="3429000"/>
            <a:ext cx="128661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TÍTULO SUGESTIVO</a:t>
            </a:r>
            <a:endParaRPr lang="es-MX" sz="1000" dirty="0"/>
          </a:p>
        </p:txBody>
      </p:sp>
      <p:cxnSp>
        <p:nvCxnSpPr>
          <p:cNvPr id="14" name="13 Conector angular"/>
          <p:cNvCxnSpPr/>
          <p:nvPr/>
        </p:nvCxnSpPr>
        <p:spPr>
          <a:xfrm flipV="1">
            <a:off x="5796136" y="4437112"/>
            <a:ext cx="1622351" cy="21602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7425024" y="4239378"/>
            <a:ext cx="130566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CONTENIDOS A DESARROLLAR</a:t>
            </a:r>
            <a:endParaRPr lang="es-MX" sz="1000" dirty="0"/>
          </a:p>
        </p:txBody>
      </p:sp>
      <p:cxnSp>
        <p:nvCxnSpPr>
          <p:cNvPr id="17" name="16 Conector angular"/>
          <p:cNvCxnSpPr/>
          <p:nvPr/>
        </p:nvCxnSpPr>
        <p:spPr>
          <a:xfrm>
            <a:off x="1380474" y="3012047"/>
            <a:ext cx="581822" cy="12892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224223" y="2811992"/>
            <a:ext cx="114260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APRENDIZAJES ESPERADOS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83807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9776" y="285540"/>
            <a:ext cx="8260672" cy="1039427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tx1"/>
                </a:solidFill>
              </a:rPr>
              <a:t>PROGRAMA </a:t>
            </a:r>
            <a:r>
              <a:rPr lang="es-MX" sz="2800" b="1" dirty="0">
                <a:solidFill>
                  <a:schemeClr val="tx1"/>
                </a:solidFill>
              </a:rPr>
              <a:t>SECUNDARIA 2011</a:t>
            </a:r>
            <a:endParaRPr lang="es-MX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29" y="1841056"/>
            <a:ext cx="5759337" cy="4679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angular"/>
          <p:cNvCxnSpPr>
            <a:endCxn id="7" idx="1"/>
          </p:cNvCxnSpPr>
          <p:nvPr/>
        </p:nvCxnSpPr>
        <p:spPr>
          <a:xfrm flipV="1">
            <a:off x="6798366" y="3224303"/>
            <a:ext cx="541002" cy="13269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339368" y="3024248"/>
            <a:ext cx="132344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TRABAJO TRANSVERSAL</a:t>
            </a:r>
            <a:endParaRPr lang="es-MX" sz="1000" dirty="0"/>
          </a:p>
        </p:txBody>
      </p:sp>
      <p:cxnSp>
        <p:nvCxnSpPr>
          <p:cNvPr id="10" name="9 Conector angular"/>
          <p:cNvCxnSpPr/>
          <p:nvPr/>
        </p:nvCxnSpPr>
        <p:spPr>
          <a:xfrm flipV="1">
            <a:off x="6798366" y="5705960"/>
            <a:ext cx="513706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7325720" y="5359568"/>
            <a:ext cx="1337088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/>
              <a:t>TRABAJO EN EL AMBIENTE ESCOLAR Y LA VIDA COTIDIANA</a:t>
            </a:r>
            <a:endParaRPr lang="es-MX" sz="1000" dirty="0"/>
          </a:p>
        </p:txBody>
      </p:sp>
      <p:sp>
        <p:nvSpPr>
          <p:cNvPr id="3" name="2 Cerrar llave"/>
          <p:cNvSpPr/>
          <p:nvPr/>
        </p:nvSpPr>
        <p:spPr>
          <a:xfrm>
            <a:off x="6648468" y="1841056"/>
            <a:ext cx="299796" cy="467906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234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8306764"/>
              </p:ext>
            </p:extLst>
          </p:nvPr>
        </p:nvGraphicFramePr>
        <p:xfrm>
          <a:off x="457200" y="764704"/>
          <a:ext cx="8435280" cy="537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88"/>
                <a:gridCol w="1103592"/>
                <a:gridCol w="1205040"/>
                <a:gridCol w="1205040"/>
                <a:gridCol w="1205040"/>
                <a:gridCol w="1205040"/>
                <a:gridCol w="1205040"/>
              </a:tblGrid>
              <a:tr h="364960">
                <a:tc rowSpan="2">
                  <a:txBody>
                    <a:bodyPr/>
                    <a:lstStyle/>
                    <a:p>
                      <a:r>
                        <a:rPr lang="es-MX" sz="1600" dirty="0" smtClean="0"/>
                        <a:t>Preescolar</a:t>
                      </a:r>
                      <a:endParaRPr lang="es-MX" sz="16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Primaria </a:t>
                      </a:r>
                      <a:r>
                        <a:rPr lang="es-MX" sz="1600" baseline="0" dirty="0" smtClean="0"/>
                        <a:t>                           </a:t>
                      </a:r>
                      <a:r>
                        <a:rPr lang="es-MX" sz="1600" dirty="0" smtClean="0"/>
                        <a:t>Bloque</a:t>
                      </a:r>
                      <a:r>
                        <a:rPr lang="es-MX" sz="1600" baseline="0" dirty="0" smtClean="0"/>
                        <a:t> II</a:t>
                      </a:r>
                      <a:endParaRPr lang="es-MX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2654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Primero</a:t>
                      </a:r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Segundo</a:t>
                      </a:r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tercero</a:t>
                      </a:r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Cuarto</a:t>
                      </a:r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Quinto</a:t>
                      </a:r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Sexto</a:t>
                      </a:r>
                      <a:endParaRPr lang="es-MX" sz="1000" dirty="0"/>
                    </a:p>
                  </a:txBody>
                  <a:tcPr/>
                </a:tc>
              </a:tr>
              <a:tr h="449734">
                <a:tc rowSpan="2">
                  <a:txBody>
                    <a:bodyPr/>
                    <a:lstStyle/>
                    <a:p>
                      <a:pPr algn="just"/>
                      <a:r>
                        <a:rPr lang="es-MX" sz="1000" b="1" dirty="0" smtClean="0">
                          <a:latin typeface="+mn-lt"/>
                        </a:rPr>
                        <a:t>Competencia</a:t>
                      </a:r>
                      <a:r>
                        <a:rPr lang="es-MX" sz="1000" dirty="0" smtClean="0">
                          <a:latin typeface="+mn-lt"/>
                        </a:rPr>
                        <a:t>:</a:t>
                      </a:r>
                    </a:p>
                    <a:p>
                      <a:r>
                        <a:rPr lang="es-E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Acepta a sus compañeras y compañeros como son y aprende a actuar de acuerdo con los valores necesarios para la vida en comunidad,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los ejerce en su vida cotidiana.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DCE0DE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/>
                      <a:r>
                        <a:rPr lang="es-MX" sz="1000" b="1" baseline="0" dirty="0" smtClean="0">
                          <a:latin typeface="+mn-lt"/>
                        </a:rPr>
                        <a:t>Competencias: </a:t>
                      </a:r>
                    </a:p>
                    <a:p>
                      <a:pPr marL="171450" indent="-171450" algn="just">
                        <a:buFont typeface="Arial" pitchFamily="34" charset="0"/>
                        <a:buChar char="•"/>
                      </a:pPr>
                      <a:r>
                        <a:rPr lang="es-MX" sz="1000" baseline="0" dirty="0" smtClean="0">
                          <a:latin typeface="+mn-lt"/>
                        </a:rPr>
                        <a:t>Apego a la legalidad y sentido de justicia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426664">
                <a:tc vMerge="1">
                  <a:txBody>
                    <a:bodyPr/>
                    <a:lstStyle/>
                    <a:p>
                      <a:endParaRPr lang="es-MX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Valora la importancia de dar y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recibir trato respetuoso 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como una forma de justicia para sí y para los otros. </a:t>
                      </a:r>
                      <a:endParaRPr lang="es-MX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Reflexiona sobre la distribución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justa de un bien o una responsabilidad 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entre los integrantes de un grupo.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Identifica situaciones en la escuela o el lugar donde vive en las que se aplican en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igualdad de circunstancias  reglas y normas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s-MX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Analiza experiencias en las que se aplica la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justicia 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 el ambiente escolar. </a:t>
                      </a:r>
                      <a:endParaRPr lang="es-MX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Dialoga  sobre acontecimientos cotidianos que implican valorar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situaciones justas e injustas 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vinculadas con el respeto a las leyes y los derechos humanos.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Argumenta sobre las razones por las que considera una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situación como justa o injusta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</a:tr>
              <a:tr h="1758446">
                <a:tc>
                  <a:txBody>
                    <a:bodyPr/>
                    <a:lstStyle/>
                    <a:p>
                      <a:pPr lvl="0"/>
                      <a:r>
                        <a:rPr lang="es-E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Explica qué le </a:t>
                      </a:r>
                      <a:r>
                        <a:rPr lang="es-ES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parece justo o injusto</a:t>
                      </a:r>
                      <a:r>
                        <a:rPr lang="es-E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por qué y propone nuevos derechos para responder a sus necesidades infantiles.</a:t>
                      </a:r>
                      <a:endParaRPr lang="es-MX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 justo o no es justo que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...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Qué situación de </a:t>
                      </a:r>
                      <a:r>
                        <a:rPr lang="es-MX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trato justo o injusto 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entre compañeros recuerdo. </a:t>
                      </a:r>
                      <a:r>
                        <a:rPr lang="es-MX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Qué es justo y qué no es justo 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hacer entre compañeros. Qué significa aprender a dar y recibir. Qué muestras de reciprocidad encuentro en la vida cotidiana.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MX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itchFamily="34" charset="0"/>
                        </a:rPr>
                        <a:t> </a:t>
                      </a:r>
                      <a:endParaRPr kumimoji="0" lang="es-MX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Distribución justa.</a:t>
                      </a:r>
                      <a:r>
                        <a:rPr lang="es-ES_tradnl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 qué situaciones es necesario reflexionar cómo distribuir bienes o responsabilidades en la escuela. Cómo se definiría </a:t>
                      </a:r>
                      <a:r>
                        <a:rPr lang="es-ES_tradnl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quienes deberían recibir becas</a:t>
                      </a:r>
                      <a:r>
                        <a:rPr lang="es-ES_tradnl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 la escuela o a quienes les debería tocar el desayuno escolar…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Impartir justicia en la vida diaria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Por qué las reglas y las normas se </a:t>
                      </a:r>
                      <a:r>
                        <a:rPr lang="es-MX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deben aplicar a todas las personas 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 integran un grupo en igualdad de circunstancias. Por qué las reglas y normas son referentes para mi actuación en los grupos en que participo…</a:t>
                      </a:r>
                      <a:endParaRPr kumimoji="0" lang="es-MX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justicia en la escuela</a:t>
                      </a:r>
                      <a:r>
                        <a:rPr lang="es-ES_tradnl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Cómo se puede favorecer la </a:t>
                      </a:r>
                      <a:r>
                        <a:rPr lang="es-ES_tradnl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justicia en la convivencia</a:t>
                      </a:r>
                      <a:r>
                        <a:rPr lang="es-ES_tradnl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escolar. En qué circunstancias se emplean las normas como parámetro de justicia. A quiénes se les sanciona y de qué forma se hace…</a:t>
                      </a:r>
                      <a:endParaRPr kumimoji="0" lang="es-MX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Aprendiendo a ser justos.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qué momentos califico una </a:t>
                      </a:r>
                      <a:r>
                        <a:rPr lang="es-MX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acción como justa o injusta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De qué manera las leyes nos guían para determinar si alguna situación es justa. En qué forma el respeto a los derechos humanos también nos muestra el camino de lo que es justo…</a:t>
                      </a:r>
                      <a:endParaRPr kumimoji="0" lang="es-MX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Justo es apoyar a quienes se encuentran en desventaja. 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qué </a:t>
                      </a:r>
                      <a:r>
                        <a:rPr lang="es-MX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situaciones es justo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que todos tengamos lo mismo y en qué situaciones es equitativo dar más a quienes menos tienen. Por qué algunas personas por su situación personal o por su condición requieren…</a:t>
                      </a:r>
                      <a:endParaRPr kumimoji="0" lang="es-MX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7792" y="44624"/>
            <a:ext cx="8260672" cy="859031"/>
          </a:xfrm>
        </p:spPr>
        <p:txBody>
          <a:bodyPr>
            <a:noAutofit/>
          </a:bodyPr>
          <a:lstStyle/>
          <a:p>
            <a:r>
              <a:rPr lang="es-MX" sz="2600" dirty="0">
                <a:solidFill>
                  <a:schemeClr val="tx1"/>
                </a:solidFill>
              </a:rPr>
              <a:t>E</a:t>
            </a:r>
            <a:r>
              <a:rPr lang="es-MX" sz="2600" dirty="0" smtClean="0">
                <a:solidFill>
                  <a:schemeClr val="tx1"/>
                </a:solidFill>
              </a:rPr>
              <a:t>jemplo de Contenido: justicia</a:t>
            </a:r>
            <a:endParaRPr lang="es-MX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8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0561074"/>
              </p:ext>
            </p:extLst>
          </p:nvPr>
        </p:nvGraphicFramePr>
        <p:xfrm>
          <a:off x="518864" y="1805280"/>
          <a:ext cx="8229600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Secundaria                                          Bloque IV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Segundo Grado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Tercer Grado</a:t>
                      </a:r>
                      <a:endParaRPr lang="es-MX" sz="1200" dirty="0"/>
                    </a:p>
                  </a:txBody>
                  <a:tcPr/>
                </a:tc>
              </a:tr>
              <a:tr h="626472">
                <a:tc gridSpan="2">
                  <a:txBody>
                    <a:bodyPr/>
                    <a:lstStyle/>
                    <a:p>
                      <a:r>
                        <a:rPr lang="es-MX" sz="1200" b="1" dirty="0" smtClean="0"/>
                        <a:t>Competencias: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MX" sz="1200" baseline="0" dirty="0" smtClean="0"/>
                        <a:t>Apego a la legalidad y sentido de justicia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s-MX" sz="12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 algn="just"/>
                      <a:r>
                        <a:rPr lang="es-ES_tradnl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Reconoce que los derechos humanos son una construcción colectiva en transformación  que requieren de leyes que los garanticen, instituciones y organizaciones que promuevan su respeto y toma una postura ante situaciones violatorias de estos derechos.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Vincula la importancia de la participación ciudadana para la construcción de un gobierno democrático con situaciones de la vida cotidiana en donde hombres y mujeres ejercen sus derechos políticos, sociales y culturales.</a:t>
                      </a:r>
                      <a:endParaRPr lang="es-MX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s-MX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lang="es-MX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Los derechos humanos: criterios compartidos a los que aspira la humanidad.</a:t>
                      </a:r>
                      <a:endParaRPr lang="es-MX" sz="1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es-MX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Generaciones de los derechos humanos. Construcción colectiva y en transformación, orientada a la dignidad humana, a la autonomía, la libertad de los individuos, la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justicia social 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el respeto a las diferencias culturales. Análisis y rechazo de situaciones que comprometen la dignidad humana.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itchFamily="34" charset="0"/>
                        <a:buNone/>
                      </a:pP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Fundamentos y organización del Estado</a:t>
                      </a:r>
                      <a:r>
                        <a:rPr lang="es-MX" sz="1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mexicana</a:t>
                      </a:r>
                    </a:p>
                    <a:p>
                      <a:pPr marL="0" lvl="0" indent="0">
                        <a:buFont typeface="Arial" pitchFamily="34" charset="0"/>
                        <a:buNone/>
                      </a:pPr>
                      <a:endParaRPr lang="es-MX" sz="1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 algn="just">
                        <a:buFont typeface="Arial" pitchFamily="34" charset="0"/>
                        <a:buChar char="•"/>
                      </a:pP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Características del Estado de derecho mexicano. Consagración de los Derechos Humanos, soberanía, división de poderes, sistema representativo, régimen federal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justicia constitucional (amparo)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separación  del Estado y las iglesias.</a:t>
                      </a:r>
                      <a:endParaRPr lang="es-MX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302042"/>
            <a:ext cx="8322336" cy="1110734"/>
          </a:xfrm>
        </p:spPr>
        <p:txBody>
          <a:bodyPr>
            <a:noAutofit/>
          </a:bodyPr>
          <a:lstStyle/>
          <a:p>
            <a:r>
              <a:rPr lang="es-MX" sz="2800" dirty="0">
                <a:solidFill>
                  <a:schemeClr val="tx1"/>
                </a:solidFill>
              </a:rPr>
              <a:t>E</a:t>
            </a:r>
            <a:r>
              <a:rPr lang="es-MX" sz="2800" dirty="0" smtClean="0">
                <a:solidFill>
                  <a:schemeClr val="tx1"/>
                </a:solidFill>
              </a:rPr>
              <a:t>jemplo </a:t>
            </a:r>
            <a:r>
              <a:rPr lang="es-MX" sz="2800" dirty="0">
                <a:solidFill>
                  <a:schemeClr val="tx1"/>
                </a:solidFill>
              </a:rPr>
              <a:t>de </a:t>
            </a:r>
            <a:r>
              <a:rPr lang="es-MX" sz="2800" dirty="0" smtClean="0">
                <a:solidFill>
                  <a:schemeClr val="tx1"/>
                </a:solidFill>
              </a:rPr>
              <a:t>Contenido: justicia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91198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553464"/>
              </p:ext>
            </p:extLst>
          </p:nvPr>
        </p:nvGraphicFramePr>
        <p:xfrm>
          <a:off x="360865" y="1144935"/>
          <a:ext cx="8485343" cy="5185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807"/>
                <a:gridCol w="1151273"/>
                <a:gridCol w="1205040"/>
                <a:gridCol w="116840"/>
                <a:gridCol w="1113081"/>
                <a:gridCol w="1205040"/>
                <a:gridCol w="1113382"/>
                <a:gridCol w="116840"/>
                <a:gridCol w="1205040"/>
              </a:tblGrid>
              <a:tr h="364960">
                <a:tc rowSpan="2">
                  <a:txBody>
                    <a:bodyPr/>
                    <a:lstStyle/>
                    <a:p>
                      <a:r>
                        <a:rPr lang="es-MX" sz="1600" dirty="0" smtClean="0"/>
                        <a:t>Preescolar</a:t>
                      </a:r>
                      <a:endParaRPr lang="es-MX" sz="16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Primaria                                    Bloque III</a:t>
                      </a:r>
                      <a:endParaRPr lang="es-MX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26542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Primero</a:t>
                      </a:r>
                      <a:endParaRPr lang="es-MX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Segundo</a:t>
                      </a:r>
                      <a:endParaRPr lang="es-MX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tercero</a:t>
                      </a:r>
                      <a:endParaRPr lang="es-MX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Cuarto</a:t>
                      </a:r>
                      <a:endParaRPr lang="es-MX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Quinto</a:t>
                      </a:r>
                      <a:endParaRPr lang="es-MX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dirty="0" smtClean="0"/>
                        <a:t>Sexto</a:t>
                      </a:r>
                      <a:endParaRPr lang="es-MX" sz="1000" dirty="0"/>
                    </a:p>
                  </a:txBody>
                  <a:tcPr/>
                </a:tc>
              </a:tr>
              <a:tr h="409571">
                <a:tc rowSpan="2">
                  <a:txBody>
                    <a:bodyPr/>
                    <a:lstStyle/>
                    <a:p>
                      <a:pPr algn="just"/>
                      <a:r>
                        <a:rPr lang="es-MX" sz="1000" b="1" dirty="0" smtClean="0">
                          <a:latin typeface="+mn-lt"/>
                        </a:rPr>
                        <a:t>Competencia:</a:t>
                      </a:r>
                    </a:p>
                    <a:p>
                      <a:pPr algn="just"/>
                      <a:r>
                        <a:rPr lang="es-MX" sz="1000" dirty="0" smtClean="0">
                          <a:latin typeface="+mn-lt"/>
                        </a:rPr>
                        <a:t>Acepta</a:t>
                      </a:r>
                      <a:r>
                        <a:rPr lang="es-MX" sz="1000" baseline="0" dirty="0" smtClean="0">
                          <a:latin typeface="+mn-lt"/>
                        </a:rPr>
                        <a:t> a sus compañeras y compañeros como son y aprende a actuar de acuerdo con los valores necesarios para la vida en comunidad, los ejerce en su vida cotidiana.</a:t>
                      </a:r>
                      <a:endParaRPr lang="es-MX" sz="1000" dirty="0" smtClean="0">
                        <a:latin typeface="+mn-lt"/>
                      </a:endParaRPr>
                    </a:p>
                  </a:txBody>
                  <a:tcPr>
                    <a:solidFill>
                      <a:srgbClr val="DCE0DE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s-MX" sz="1000" b="1" baseline="0" dirty="0" smtClean="0">
                          <a:latin typeface="+mn-lt"/>
                        </a:rPr>
                        <a:t>Competencias:</a:t>
                      </a:r>
                    </a:p>
                    <a:p>
                      <a:pPr marL="171450" indent="-171450" algn="just">
                        <a:buFont typeface="Arial" pitchFamily="34" charset="0"/>
                        <a:buChar char="•"/>
                      </a:pPr>
                      <a:r>
                        <a:rPr lang="es-MX" sz="1000" baseline="0" dirty="0" smtClean="0">
                          <a:latin typeface="+mn-lt"/>
                        </a:rPr>
                        <a:t>Respeto y valoración de la diversidad.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426664">
                <a:tc vMerge="1">
                  <a:txBody>
                    <a:bodyPr/>
                    <a:lstStyle/>
                    <a:p>
                      <a:endParaRPr lang="es-MX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Respeta y valora diferencias y similitudes </a:t>
                      </a:r>
                      <a:r>
                        <a:rPr lang="es-MX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entre las personas de los grupos a los que pertenece.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Convive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respetuosamente con personas que tienen distintas  formas de ser y  vivir</a:t>
                      </a:r>
                      <a:r>
                        <a:rPr lang="es-MX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s-MX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 menospreciar, ni relegar a quienes no las comparten</a:t>
                      </a:r>
                      <a:endParaRPr lang="es-MX" sz="1000" dirty="0" smtClean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Valora</a:t>
                      </a:r>
                      <a:r>
                        <a:rPr lang="es-MX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sus</a:t>
                      </a:r>
                      <a:r>
                        <a:rPr lang="es-MX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costumbres y tradiciones que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enriquecen la diversidad</a:t>
                      </a:r>
                      <a:r>
                        <a:rPr lang="es-MX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cultural del país.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Aprecia la </a:t>
                      </a:r>
                      <a:r>
                        <a:rPr lang="es-ES_tradnl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diversidad de culturas </a:t>
                      </a:r>
                      <a:r>
                        <a:rPr lang="es-ES_tradnl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 </a:t>
                      </a:r>
                      <a:r>
                        <a:rPr lang="es-MX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existe</a:t>
                      </a:r>
                      <a:r>
                        <a:rPr lang="es-ES_tradnl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 México. </a:t>
                      </a:r>
                      <a:endParaRPr lang="es-MX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Participa en acciones para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prevenir o erradicar la discriminación</a:t>
                      </a:r>
                      <a:r>
                        <a:rPr lang="es-MX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Valora </a:t>
                      </a:r>
                      <a:r>
                        <a:rPr lang="es-MX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 en México y en el mundo las personas tienen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diversas formas de vivir, pensar, sentir e interpretar la realidad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manifiesta respeto por las distintas culturas de la sociedad.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7584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Actúa conforme a los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valores</a:t>
                      </a:r>
                      <a:r>
                        <a:rPr lang="es-MX" sz="1000" b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colaboración,</a:t>
                      </a:r>
                      <a:r>
                        <a:rPr lang="es-MX" sz="10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respeto, honestidad y tolerancia</a:t>
                      </a:r>
                      <a:r>
                        <a:rPr lang="es-MX" sz="1000" b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 permiten una mejor convivencia.</a:t>
                      </a:r>
                      <a:endParaRPr lang="es-MX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Conocer y convivir con diversas personas. 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Características de las personas con las que convivo. </a:t>
                      </a:r>
                      <a:r>
                        <a:rPr lang="es-MX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Similitudes y diferencias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 género, edad, rasgos físicos, etnia, lengua,..</a:t>
                      </a:r>
                      <a:endParaRPr lang="es-MX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s-ES_tradnl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Todos merecemos respeto. </a:t>
                      </a:r>
                      <a:r>
                        <a:rPr lang="es-ES_tradnl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Cómo se siente una persona que es ridiculizada por sus características personales o condición social. </a:t>
                      </a:r>
                      <a:r>
                        <a:rPr lang="es-ES_tradnl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 formas de discriminación </a:t>
                      </a:r>
                      <a:r>
                        <a:rPr lang="es-ES_tradnl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existen.  Qué casos conocemos en la escuela o fuera de ella…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 diferencias nos enriquecen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Cuándo me han rechazado por ser diferente a los demás. Cuándo he </a:t>
                      </a:r>
                      <a:r>
                        <a:rPr lang="es-MX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rechazado a alguien por ser diferente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En qué formas se expresa el rechazo a personas …</a:t>
                      </a:r>
                      <a:endParaRPr lang="es-MX" sz="10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México: una sociedad respetuosa de la singularidad y la pluralidad</a:t>
                      </a:r>
                      <a:r>
                        <a:rPr lang="es-MX" sz="1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Qué son los prejuicios. </a:t>
                      </a:r>
                      <a:r>
                        <a:rPr lang="es-ES_tradnl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 qué deben </a:t>
                      </a:r>
                      <a:r>
                        <a:rPr lang="es-ES_tradnl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cuestionarse situaciones que promueven prejuicios</a:t>
                      </a:r>
                      <a:r>
                        <a:rPr lang="es-ES_tradnl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falta de equidad y discriminación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contra distintas personas…</a:t>
                      </a:r>
                      <a:endParaRPr lang="es-MX" sz="10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Respeto de la diversidad cultural. 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Qué tipos de </a:t>
                      </a:r>
                      <a:r>
                        <a:rPr lang="es-MX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discriminación 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has observado en la casa, la escuela y la comunidad donde vives. Por qué las diversas formas de ser de personas o grupos merecen…</a:t>
                      </a:r>
                      <a:endParaRPr lang="es-MX" sz="10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sz="10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Diálogo entre culturas. 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Qué </a:t>
                      </a:r>
                      <a:r>
                        <a:rPr lang="es-MX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semejanzas y diferencias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reconozco en personas de </a:t>
                      </a:r>
                      <a:r>
                        <a:rPr lang="es-MX" sz="10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otros lugares</a:t>
                      </a:r>
                      <a:r>
                        <a:rPr lang="es-MX" sz="1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México y del mundo. Cuáles deben ser mis actitudes ante personas que son diferentes en sus creencias, formas de vida, tradiciones y lenguaje…</a:t>
                      </a:r>
                      <a:endParaRPr lang="es-MX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15495" y="260648"/>
            <a:ext cx="8260672" cy="859031"/>
          </a:xfrm>
        </p:spPr>
        <p:txBody>
          <a:bodyPr>
            <a:noAutofit/>
          </a:bodyPr>
          <a:lstStyle/>
          <a:p>
            <a:r>
              <a:rPr lang="es-MX" sz="2600" dirty="0">
                <a:solidFill>
                  <a:schemeClr val="tx1"/>
                </a:solidFill>
              </a:rPr>
              <a:t>E</a:t>
            </a:r>
            <a:r>
              <a:rPr lang="es-MX" sz="2600" dirty="0" smtClean="0">
                <a:solidFill>
                  <a:schemeClr val="tx1"/>
                </a:solidFill>
              </a:rPr>
              <a:t>jemplo de Contenidos: igualdad de las personas en dignidad y derechos</a:t>
            </a:r>
            <a:endParaRPr lang="es-MX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30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es-MX" dirty="0" smtClean="0"/>
              <a:t>	</a:t>
            </a:r>
            <a:endParaRPr lang="es-MX" sz="2000" dirty="0" smtClean="0">
              <a:latin typeface="Arial" charset="0"/>
              <a:cs typeface="Arial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Criterios para la actualización de los programas</a:t>
            </a:r>
            <a:endParaRPr lang="es-MX" sz="2800" dirty="0"/>
          </a:p>
        </p:txBody>
      </p:sp>
      <p:sp>
        <p:nvSpPr>
          <p:cNvPr id="4" name="3 Rectángulo"/>
          <p:cNvSpPr/>
          <p:nvPr/>
        </p:nvSpPr>
        <p:spPr>
          <a:xfrm>
            <a:off x="323528" y="1678170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Century Gothic" pitchFamily="34" charset="0"/>
                <a:cs typeface="Arial" charset="0"/>
              </a:rPr>
              <a:t>Considerar:</a:t>
            </a:r>
          </a:p>
          <a:p>
            <a:pPr algn="just"/>
            <a:endParaRPr lang="es-MX" sz="2400" dirty="0" smtClean="0">
              <a:latin typeface="Century Gothic" pitchFamily="34" charset="0"/>
              <a:cs typeface="Arial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2400" dirty="0" smtClean="0">
                <a:latin typeface="Century Gothic" pitchFamily="34" charset="0"/>
                <a:cs typeface="Arial" charset="0"/>
              </a:rPr>
              <a:t>Evaluaciones nacionales e internacionales (EXCALE, ENLACE y SREDECC).</a:t>
            </a:r>
          </a:p>
          <a:p>
            <a:pPr algn="just"/>
            <a:endParaRPr lang="es-MX" sz="2400" dirty="0" smtClean="0">
              <a:latin typeface="Century Gothic" pitchFamily="34" charset="0"/>
              <a:cs typeface="Arial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2400" dirty="0" smtClean="0"/>
              <a:t>Acuerdos de la Mesa de Trabajo </a:t>
            </a:r>
            <a:r>
              <a:rPr lang="es-MX" sz="2400" dirty="0" err="1" smtClean="0"/>
              <a:t>Intrasecretarial</a:t>
            </a:r>
            <a:r>
              <a:rPr lang="es-MX" sz="2400" dirty="0" smtClean="0"/>
              <a:t> de Formación Cívica y Ética (DGME, DGDGIE, DGDC).</a:t>
            </a:r>
          </a:p>
          <a:p>
            <a:pPr algn="just"/>
            <a:endParaRPr lang="es-MX" sz="24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sz="2400" dirty="0" smtClean="0"/>
              <a:t>Propuestas del </a:t>
            </a:r>
            <a:r>
              <a:rPr lang="es-MX" sz="2400" b="1" i="1" dirty="0" smtClean="0"/>
              <a:t>Foro Educación y valores para la convivencia en el siglo XXI</a:t>
            </a:r>
            <a:r>
              <a:rPr lang="es-MX" sz="2400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329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4671121"/>
              </p:ext>
            </p:extLst>
          </p:nvPr>
        </p:nvGraphicFramePr>
        <p:xfrm>
          <a:off x="467544" y="1556792"/>
          <a:ext cx="8229600" cy="455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/>
                        <a:t>Secundaria                                                Bloque</a:t>
                      </a:r>
                      <a:r>
                        <a:rPr lang="es-MX" sz="1600" baseline="0" dirty="0" smtClean="0"/>
                        <a:t> III</a:t>
                      </a:r>
                      <a:endParaRPr lang="es-MX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Segundo Grado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Tercer Grado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MX" sz="1200" b="1" dirty="0" smtClean="0"/>
                        <a:t>Competencias: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MX" sz="1200" baseline="0" dirty="0" smtClean="0"/>
                        <a:t>Respeto y valoración de la diversidad.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s-MX" sz="1200" baseline="0" dirty="0" smtClean="0"/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s-MX" sz="12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Valora la diversidad cultural en las sociedades contemporáneas</a:t>
                      </a:r>
                      <a:r>
                        <a:rPr lang="es-HN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asume actitudes de corresponsabilidad ante situaciones que afectan la convivencia cotidiana y   el entorno natural y social.</a:t>
                      </a:r>
                      <a:endParaRPr lang="es-MX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Identifica los elementos que dan sentido de identidad y pertenencia a la nación </a:t>
                      </a: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 reconoce elementos que </a:t>
                      </a:r>
                      <a:r>
                        <a:rPr lang="es-MX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comparte con personas de otras partes del mundo</a:t>
                      </a:r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s-MX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El reto</a:t>
                      </a:r>
                      <a:r>
                        <a:rPr lang="es-MX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aprender a convivir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 algn="just">
                        <a:buFont typeface="Arial" pitchFamily="34" charset="0"/>
                        <a:buChar char="•"/>
                      </a:pPr>
                      <a:r>
                        <a:rPr lang="es-HN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Actitudes</a:t>
                      </a:r>
                      <a:r>
                        <a:rPr lang="es-HN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HN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 deterioran y obstaculizan la convivencia</a:t>
                      </a:r>
                      <a:r>
                        <a:rPr lang="es-HN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etnocentrismo y discriminación basada en el origen étnico o nacional; sexo, edad, discapacidad;  la condición social o económica; condiciones de salud, embarazo;  lengua, religión, opiniones; preferencias sexuales, estado civil o cualquier otra.</a:t>
                      </a:r>
                    </a:p>
                    <a:p>
                      <a:pPr marL="0" lvl="0" indent="0" algn="just">
                        <a:buFont typeface="Arial" pitchFamily="34" charset="0"/>
                        <a:buNone/>
                      </a:pP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 algn="just">
                        <a:buFont typeface="Arial" pitchFamily="34" charset="0"/>
                        <a:buChar char="•"/>
                      </a:pPr>
                      <a:r>
                        <a:rPr lang="es-HN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Prácticas discriminatorias que reproducen la </a:t>
                      </a:r>
                      <a:r>
                        <a:rPr lang="es-HN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desigualdad, </a:t>
                      </a:r>
                      <a:r>
                        <a:rPr lang="es-HN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exclusión, la pobreza y atentan contra los derechos fundamentales de las personas, obstaculizan el desarrollo nacional e impiden la consolidación democrática del país.</a:t>
                      </a: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Diversidad y derechos humanos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Interrelaciones en un mundo globalizado. El respeto a los derechos humanos como referente para el desarrollo de las sociedades.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Respeto a la diversidad social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a la integridad de los ecosistemas; a la justicia social y económica, a la paz, la democracia y la no violencia.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s-MX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Acuerdos internacionales que garantizan los </a:t>
                      </a:r>
                      <a:r>
                        <a:rPr lang="es-MX" sz="10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derechos de los adolescentes </a:t>
                      </a:r>
                      <a:r>
                        <a:rPr lang="es-MX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distintos aspectos de su desarrollo: educación, sexualidad, privacidad, paz, alimentación, salud, vivienda digna, recreación y trabajo.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302042"/>
            <a:ext cx="8322336" cy="1110734"/>
          </a:xfrm>
        </p:spPr>
        <p:txBody>
          <a:bodyPr>
            <a:noAutofit/>
          </a:bodyPr>
          <a:lstStyle/>
          <a:p>
            <a:r>
              <a:rPr lang="es-MX" sz="2600" dirty="0">
                <a:solidFill>
                  <a:schemeClr val="tx1"/>
                </a:solidFill>
              </a:rPr>
              <a:t>E</a:t>
            </a:r>
            <a:r>
              <a:rPr lang="es-MX" sz="2600" dirty="0" smtClean="0">
                <a:solidFill>
                  <a:schemeClr val="tx1"/>
                </a:solidFill>
              </a:rPr>
              <a:t>jemplo </a:t>
            </a:r>
            <a:r>
              <a:rPr lang="es-MX" sz="2600" dirty="0">
                <a:solidFill>
                  <a:schemeClr val="tx1"/>
                </a:solidFill>
              </a:rPr>
              <a:t>de Contenidos: igualdad de las personas en dignidad y derechos</a:t>
            </a:r>
            <a:endParaRPr lang="es-MX" sz="2600" dirty="0"/>
          </a:p>
        </p:txBody>
      </p:sp>
    </p:spTree>
    <p:extLst>
      <p:ext uri="{BB962C8B-B14F-4D97-AF65-F5344CB8AC3E}">
        <p14:creationId xmlns:p14="http://schemas.microsoft.com/office/powerpoint/2010/main" val="89199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5400" dirty="0" smtClean="0"/>
              <a:t>Cambios en el programa de educación preescolar</a:t>
            </a:r>
            <a:endParaRPr lang="es-MX" sz="5400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Programa 2011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325922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Preescolar 2011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06" y="1556792"/>
            <a:ext cx="888169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637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Preescolar 2011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7" y="1628800"/>
            <a:ext cx="8999533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264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Preescolar 2011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6" y="1556792"/>
            <a:ext cx="903858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669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Preescolar 2011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74" y="1916832"/>
            <a:ext cx="8991011" cy="4502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06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Preescolar 2011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" y="1609932"/>
            <a:ext cx="8959058" cy="4516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sz="5400" dirty="0" smtClean="0"/>
              <a:t>Cambios en los programas de </a:t>
            </a:r>
            <a:r>
              <a:rPr lang="es-MX" sz="5400" dirty="0" err="1" smtClean="0"/>
              <a:t>FCyÉ</a:t>
            </a:r>
            <a:r>
              <a:rPr lang="es-MX" sz="5400" dirty="0" smtClean="0"/>
              <a:t> primaria</a:t>
            </a:r>
            <a:endParaRPr lang="es-MX" sz="5400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Programa 2008 y Programa 2011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142473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Primer grado, Primaria 2011</a:t>
            </a:r>
            <a:endParaRPr lang="es-MX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1"/>
            <a:ext cx="6192688" cy="6044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126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Segundo grado, Primaria </a:t>
            </a:r>
            <a:r>
              <a:rPr lang="es-MX" dirty="0"/>
              <a:t>2011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03" y="908720"/>
            <a:ext cx="6524041" cy="5975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493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/>
          </p:cNvSpPr>
          <p:nvPr>
            <p:ph idx="1"/>
          </p:nvPr>
        </p:nvSpPr>
        <p:spPr>
          <a:xfrm>
            <a:off x="402608" y="1628800"/>
            <a:ext cx="8417864" cy="4896544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s-MX" sz="2200" dirty="0" smtClean="0">
                <a:solidFill>
                  <a:schemeClr val="tx1"/>
                </a:solidFill>
              </a:rPr>
              <a:t>Desarrollo progresivo y gradual de las competencias cívica y éticas.</a:t>
            </a:r>
          </a:p>
          <a:p>
            <a:pPr marL="114300" indent="0" algn="just">
              <a:buNone/>
              <a:defRPr/>
            </a:pPr>
            <a:endParaRPr lang="es-MX" sz="22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es-MX" sz="2200" dirty="0" smtClean="0">
                <a:solidFill>
                  <a:schemeClr val="tx1"/>
                </a:solidFill>
              </a:rPr>
              <a:t>Priorizar los contenidos de acuerdo al desarrollo cognitivo y moral de los alumnos.</a:t>
            </a:r>
          </a:p>
          <a:p>
            <a:pPr marL="114300" indent="0" algn="just">
              <a:buNone/>
              <a:defRPr/>
            </a:pPr>
            <a:endParaRPr lang="es-MX" sz="22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es-MX" sz="2200" dirty="0" smtClean="0">
                <a:solidFill>
                  <a:schemeClr val="tx1"/>
                </a:solidFill>
              </a:rPr>
              <a:t>Alinear las competencias cívicas y éticas a los aprendizajes esperados.</a:t>
            </a:r>
          </a:p>
          <a:p>
            <a:pPr marL="114300" indent="0" algn="just">
              <a:buNone/>
              <a:defRPr/>
            </a:pPr>
            <a:endParaRPr lang="es-MX" sz="22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es-MX" sz="2200" dirty="0" smtClean="0">
                <a:solidFill>
                  <a:schemeClr val="tx1"/>
                </a:solidFill>
              </a:rPr>
              <a:t>Coherencia entre contenidos y aprendizajes esperados.</a:t>
            </a:r>
          </a:p>
          <a:p>
            <a:pPr marL="114300" indent="0" algn="just">
              <a:buNone/>
              <a:defRPr/>
            </a:pPr>
            <a:endParaRPr lang="es-MX" sz="2200" dirty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es-MX" sz="2200" dirty="0" smtClean="0">
                <a:solidFill>
                  <a:schemeClr val="tx1"/>
                </a:solidFill>
              </a:rPr>
              <a:t>Identificar contenidos que favorecen el desarrollo del trabajo transversal, ambiente escolar y vida cotidiana.</a:t>
            </a:r>
          </a:p>
        </p:txBody>
      </p:sp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>
          <a:xfrm>
            <a:off x="457200" y="238058"/>
            <a:ext cx="8291264" cy="1143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algn="just">
              <a:defRPr/>
            </a:pPr>
            <a:r>
              <a:rPr lang="es-MX" sz="2800" dirty="0">
                <a:solidFill>
                  <a:schemeClr val="tx1"/>
                </a:solidFill>
              </a:rPr>
              <a:t>La actualización de los </a:t>
            </a:r>
            <a:r>
              <a:rPr lang="es-MX" sz="2800" dirty="0" smtClean="0">
                <a:solidFill>
                  <a:schemeClr val="tx1"/>
                </a:solidFill>
              </a:rPr>
              <a:t>programas implicó:</a:t>
            </a:r>
            <a:endParaRPr lang="es-E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14928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Tercer grado, Primaria </a:t>
            </a:r>
            <a:r>
              <a:rPr lang="es-MX" dirty="0"/>
              <a:t>2011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46616"/>
            <a:ext cx="6426286" cy="578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2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Cuarto grado, Primaria </a:t>
            </a:r>
            <a:r>
              <a:rPr lang="es-MX" dirty="0"/>
              <a:t>2011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737241" cy="5936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15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Quinto grado, Primaria </a:t>
            </a:r>
            <a:r>
              <a:rPr lang="es-MX" dirty="0"/>
              <a:t>2011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60840"/>
            <a:ext cx="6264696" cy="5919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811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Sexto grado, Primaria </a:t>
            </a:r>
            <a:r>
              <a:rPr lang="es-MX" dirty="0"/>
              <a:t>2011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64704"/>
            <a:ext cx="6048672" cy="599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14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sz="5400" dirty="0" smtClean="0"/>
              <a:t>Cambios en los programas </a:t>
            </a:r>
            <a:r>
              <a:rPr lang="es-MX" sz="5400" dirty="0" err="1" smtClean="0"/>
              <a:t>FCyÉ</a:t>
            </a:r>
            <a:r>
              <a:rPr lang="es-MX" sz="5400" dirty="0" smtClean="0"/>
              <a:t> secundaria</a:t>
            </a:r>
            <a:endParaRPr lang="es-MX" sz="5400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Programa 2006 y Programa 2011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90076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Secundaria 2011, Segundo grado</a:t>
            </a:r>
            <a:endParaRPr lang="es-MX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89620"/>
            <a:ext cx="6408712" cy="60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377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Secundaria, Tercer grado</a:t>
            </a:r>
            <a:endParaRPr lang="es-MX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64704"/>
            <a:ext cx="6156790" cy="602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93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27584" y="2996952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latin typeface="Baskerville Old Face" pitchFamily="18" charset="0"/>
              </a:rPr>
              <a:t>Gracias por su atención</a:t>
            </a:r>
            <a:endParaRPr lang="es-MX" sz="48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8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2 Marcador de contenido"/>
          <p:cNvSpPr>
            <a:spLocks noGrp="1"/>
          </p:cNvSpPr>
          <p:nvPr>
            <p:ph idx="1"/>
          </p:nvPr>
        </p:nvSpPr>
        <p:spPr>
          <a:xfrm>
            <a:off x="323528" y="1642444"/>
            <a:ext cx="8424936" cy="4162820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s-MX" sz="2200" dirty="0" smtClean="0">
                <a:solidFill>
                  <a:schemeClr val="tx1"/>
                </a:solidFill>
                <a:cs typeface="Arial" charset="0"/>
              </a:rPr>
              <a:t>Revisar, valorar, ajustar y reducir aprendizajes esperados y contenidos.</a:t>
            </a:r>
          </a:p>
          <a:p>
            <a:pPr marL="114300" indent="0" algn="just" eaLnBrk="1" hangingPunct="1">
              <a:buNone/>
              <a:defRPr/>
            </a:pPr>
            <a:endParaRPr lang="es-MX" sz="2200" dirty="0" smtClean="0">
              <a:solidFill>
                <a:schemeClr val="tx1"/>
              </a:solidFill>
              <a:cs typeface="Arial" charset="0"/>
            </a:endParaRPr>
          </a:p>
          <a:p>
            <a:pPr algn="just" eaLnBrk="1" hangingPunct="1">
              <a:defRPr/>
            </a:pPr>
            <a:r>
              <a:rPr lang="es-MX" sz="2200" dirty="0" smtClean="0">
                <a:solidFill>
                  <a:schemeClr val="tx1"/>
                </a:solidFill>
                <a:cs typeface="Arial" charset="0"/>
              </a:rPr>
              <a:t>Articular contenidos de los programas de </a:t>
            </a:r>
            <a:r>
              <a:rPr lang="es-MX" sz="2200" dirty="0" err="1" smtClean="0">
                <a:solidFill>
                  <a:schemeClr val="tx1"/>
                </a:solidFill>
                <a:cs typeface="Arial" charset="0"/>
              </a:rPr>
              <a:t>FCyÉ</a:t>
            </a:r>
            <a:r>
              <a:rPr lang="es-MX" sz="2200" dirty="0" smtClean="0">
                <a:solidFill>
                  <a:schemeClr val="tx1"/>
                </a:solidFill>
                <a:cs typeface="Arial" charset="0"/>
              </a:rPr>
              <a:t> con programas federales: </a:t>
            </a:r>
            <a:r>
              <a:rPr lang="es-MX" sz="2200" b="1" i="1" dirty="0" smtClean="0">
                <a:solidFill>
                  <a:schemeClr val="tx1"/>
                </a:solidFill>
                <a:cs typeface="Arial" charset="0"/>
              </a:rPr>
              <a:t>Formación económica y financiera</a:t>
            </a:r>
            <a:r>
              <a:rPr lang="es-MX" sz="2200" dirty="0" smtClean="0">
                <a:solidFill>
                  <a:schemeClr val="tx1"/>
                </a:solidFill>
                <a:cs typeface="Arial" charset="0"/>
              </a:rPr>
              <a:t>, </a:t>
            </a:r>
            <a:r>
              <a:rPr lang="es-MX" sz="2200" b="1" i="1" dirty="0" smtClean="0">
                <a:solidFill>
                  <a:schemeClr val="tx1"/>
                </a:solidFill>
                <a:cs typeface="Arial" charset="0"/>
              </a:rPr>
              <a:t>Escuela y salud</a:t>
            </a:r>
            <a:r>
              <a:rPr lang="es-MX" sz="2200" dirty="0" smtClean="0">
                <a:solidFill>
                  <a:schemeClr val="tx1"/>
                </a:solidFill>
                <a:cs typeface="Arial" charset="0"/>
              </a:rPr>
              <a:t>, </a:t>
            </a:r>
            <a:r>
              <a:rPr lang="es-MX" sz="2200" b="1" i="1" dirty="0" smtClean="0">
                <a:solidFill>
                  <a:schemeClr val="tx1"/>
                </a:solidFill>
                <a:cs typeface="Arial" charset="0"/>
              </a:rPr>
              <a:t>Escuela segura y Cultura de la legalidad</a:t>
            </a:r>
            <a:r>
              <a:rPr lang="es-MX" sz="2200" dirty="0" smtClean="0">
                <a:solidFill>
                  <a:schemeClr val="tx1"/>
                </a:solidFill>
                <a:cs typeface="Arial" charset="0"/>
              </a:rPr>
              <a:t>.</a:t>
            </a:r>
          </a:p>
          <a:p>
            <a:pPr marL="114300" indent="0" algn="just" eaLnBrk="1" hangingPunct="1">
              <a:buNone/>
              <a:defRPr/>
            </a:pPr>
            <a:endParaRPr lang="es-MX" sz="2200" dirty="0" smtClean="0">
              <a:solidFill>
                <a:schemeClr val="tx1"/>
              </a:solidFill>
              <a:cs typeface="Arial" charset="0"/>
            </a:endParaRPr>
          </a:p>
          <a:p>
            <a:pPr algn="just" eaLnBrk="1" hangingPunct="1">
              <a:defRPr/>
            </a:pPr>
            <a:r>
              <a:rPr lang="es-MX" sz="2200" dirty="0" smtClean="0">
                <a:solidFill>
                  <a:schemeClr val="tx1"/>
                </a:solidFill>
                <a:cs typeface="Arial" charset="0"/>
              </a:rPr>
              <a:t>Incluir temas relevantes de estudios internacionales de educación cívica y ciudadana, así como sugerencias de instancias públicas: </a:t>
            </a:r>
            <a:r>
              <a:rPr lang="es-MX" sz="2200" b="1" dirty="0" smtClean="0">
                <a:solidFill>
                  <a:schemeClr val="tx1"/>
                </a:solidFill>
                <a:cs typeface="Arial" charset="0"/>
              </a:rPr>
              <a:t>SEMARNAT, IFAI, IFE, CONAPRED, SECRETARÍA DE GOBERNACIÓN</a:t>
            </a:r>
            <a:r>
              <a:rPr lang="es-MX" sz="2200" dirty="0" smtClean="0">
                <a:solidFill>
                  <a:schemeClr val="tx1"/>
                </a:solidFill>
                <a:cs typeface="Arial" charset="0"/>
              </a:rPr>
              <a:t>, entre otras.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5520"/>
            <a:ext cx="8640960" cy="937255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just" eaLnBrk="1" hangingPunct="1">
              <a:defRPr/>
            </a:pPr>
            <a:r>
              <a:rPr lang="es-MX" sz="2800" dirty="0" smtClean="0">
                <a:solidFill>
                  <a:schemeClr val="tx1"/>
                </a:solidFill>
              </a:rPr>
              <a:t>La actualización de los programas implicó:</a:t>
            </a:r>
          </a:p>
        </p:txBody>
      </p:sp>
    </p:spTree>
    <p:extLst>
      <p:ext uri="{BB962C8B-B14F-4D97-AF65-F5344CB8AC3E}">
        <p14:creationId xmlns:p14="http://schemas.microsoft.com/office/powerpoint/2010/main" val="91764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5254004"/>
              </p:ext>
            </p:extLst>
          </p:nvPr>
        </p:nvGraphicFramePr>
        <p:xfrm>
          <a:off x="871538" y="2674938"/>
          <a:ext cx="7804918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>
          <a:xfrm>
            <a:off x="427068" y="285358"/>
            <a:ext cx="8352928" cy="12961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s-ES" sz="2800" b="1" dirty="0" smtClean="0">
                <a:solidFill>
                  <a:schemeClr val="tx1"/>
                </a:solidFill>
                <a:latin typeface="Book Antiqua" pitchFamily="18" charset="0"/>
              </a:rPr>
              <a:t>Continuidad en los programas de </a:t>
            </a:r>
            <a:br>
              <a:rPr lang="es-ES" sz="2800" b="1" dirty="0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es-ES" sz="2800" b="1" dirty="0" smtClean="0">
                <a:solidFill>
                  <a:schemeClr val="tx1"/>
                </a:solidFill>
                <a:latin typeface="Book Antiqua" pitchFamily="18" charset="0"/>
              </a:rPr>
              <a:t>Formación </a:t>
            </a:r>
            <a:r>
              <a:rPr lang="es-ES" sz="2800" b="1" dirty="0">
                <a:solidFill>
                  <a:schemeClr val="tx1"/>
                </a:solidFill>
                <a:latin typeface="Book Antiqua" pitchFamily="18" charset="0"/>
              </a:rPr>
              <a:t>C</a:t>
            </a:r>
            <a:r>
              <a:rPr lang="es-ES" sz="2800" b="1" dirty="0" smtClean="0">
                <a:solidFill>
                  <a:schemeClr val="tx1"/>
                </a:solidFill>
                <a:latin typeface="Book Antiqua" pitchFamily="18" charset="0"/>
              </a:rPr>
              <a:t>ívica y Ética</a:t>
            </a:r>
          </a:p>
        </p:txBody>
      </p:sp>
    </p:spTree>
    <p:extLst>
      <p:ext uri="{BB962C8B-B14F-4D97-AF65-F5344CB8AC3E}">
        <p14:creationId xmlns:p14="http://schemas.microsoft.com/office/powerpoint/2010/main" val="12853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tx1"/>
                </a:solidFill>
              </a:rPr>
              <a:t>Algunos</a:t>
            </a:r>
            <a:r>
              <a:rPr lang="es-MX" dirty="0">
                <a:solidFill>
                  <a:schemeClr val="tx1"/>
                </a:solidFill>
              </a:rPr>
              <a:t> contenidos que se </a:t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trabajan en la formación cívica y ética</a:t>
            </a:r>
            <a:endParaRPr lang="es-MX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539679402"/>
              </p:ext>
            </p:extLst>
          </p:nvPr>
        </p:nvGraphicFramePr>
        <p:xfrm>
          <a:off x="395536" y="1397000"/>
          <a:ext cx="8352928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773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642"/>
            <a:ext cx="8229600" cy="1035313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chemeClr val="tx1"/>
                </a:solidFill>
                <a:latin typeface="Book Antiqua" pitchFamily="18" charset="0"/>
              </a:rPr>
              <a:t>Continuidad en los programas de Formación Cívica y Ética en la Educación Básica</a:t>
            </a:r>
            <a:endParaRPr lang="es-MX" sz="2800" b="1" dirty="0">
              <a:solidFill>
                <a:schemeClr val="tx1"/>
              </a:solidFill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539552" y="1700808"/>
            <a:ext cx="8136904" cy="5077136"/>
            <a:chOff x="971600" y="800136"/>
            <a:chExt cx="7056784" cy="5077136"/>
          </a:xfrm>
        </p:grpSpPr>
        <p:cxnSp>
          <p:nvCxnSpPr>
            <p:cNvPr id="5" name="4 Conector recto de flecha"/>
            <p:cNvCxnSpPr/>
            <p:nvPr/>
          </p:nvCxnSpPr>
          <p:spPr>
            <a:xfrm flipV="1">
              <a:off x="1475656" y="800136"/>
              <a:ext cx="5639864" cy="24848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5 Conector recto de flecha"/>
            <p:cNvCxnSpPr/>
            <p:nvPr/>
          </p:nvCxnSpPr>
          <p:spPr>
            <a:xfrm>
              <a:off x="1403648" y="3789040"/>
              <a:ext cx="5722131" cy="20882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Rectángulo"/>
            <p:cNvSpPr/>
            <p:nvPr/>
          </p:nvSpPr>
          <p:spPr>
            <a:xfrm>
              <a:off x="971600" y="2095136"/>
              <a:ext cx="576064" cy="30963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P</a:t>
              </a:r>
            </a:p>
            <a:p>
              <a:pPr algn="ctr"/>
              <a:r>
                <a:rPr lang="es-MX" dirty="0" smtClean="0"/>
                <a:t>E</a:t>
              </a:r>
            </a:p>
            <a:p>
              <a:pPr algn="ctr"/>
              <a:r>
                <a:rPr lang="es-MX" dirty="0" smtClean="0"/>
                <a:t>R</a:t>
              </a:r>
            </a:p>
            <a:p>
              <a:pPr algn="ctr"/>
              <a:r>
                <a:rPr lang="es-MX" dirty="0" smtClean="0"/>
                <a:t>S</a:t>
              </a:r>
            </a:p>
            <a:p>
              <a:pPr algn="ctr"/>
              <a:r>
                <a:rPr lang="es-MX" dirty="0" smtClean="0"/>
                <a:t>O</a:t>
              </a:r>
            </a:p>
            <a:p>
              <a:pPr algn="ctr"/>
              <a:r>
                <a:rPr lang="es-MX" dirty="0" smtClean="0"/>
                <a:t>N</a:t>
              </a:r>
            </a:p>
            <a:p>
              <a:pPr algn="ctr"/>
              <a:r>
                <a:rPr lang="es-MX" dirty="0" smtClean="0"/>
                <a:t>A</a:t>
              </a:r>
              <a:endParaRPr lang="es-MX" dirty="0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7452320" y="800136"/>
              <a:ext cx="576064" cy="49685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/>
                <a:t>S</a:t>
              </a:r>
            </a:p>
            <a:p>
              <a:pPr algn="ctr"/>
              <a:r>
                <a:rPr lang="es-MX" dirty="0" smtClean="0"/>
                <a:t>O</a:t>
              </a:r>
            </a:p>
            <a:p>
              <a:pPr algn="ctr"/>
              <a:r>
                <a:rPr lang="es-MX" dirty="0" smtClean="0"/>
                <a:t>C</a:t>
              </a:r>
            </a:p>
            <a:p>
              <a:pPr algn="ctr"/>
              <a:r>
                <a:rPr lang="es-MX" dirty="0" smtClean="0"/>
                <a:t>I</a:t>
              </a:r>
            </a:p>
            <a:p>
              <a:pPr algn="ctr"/>
              <a:r>
                <a:rPr lang="es-MX" dirty="0" smtClean="0"/>
                <a:t>E</a:t>
              </a:r>
            </a:p>
            <a:p>
              <a:pPr algn="ctr"/>
              <a:r>
                <a:rPr lang="es-MX" dirty="0" smtClean="0"/>
                <a:t>D</a:t>
              </a:r>
            </a:p>
            <a:p>
              <a:pPr algn="ctr"/>
              <a:r>
                <a:rPr lang="es-MX" dirty="0" smtClean="0"/>
                <a:t>A</a:t>
              </a:r>
            </a:p>
            <a:p>
              <a:pPr algn="ctr"/>
              <a:r>
                <a:rPr lang="es-MX" dirty="0"/>
                <a:t>D</a:t>
              </a: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2144680" y="3129920"/>
              <a:ext cx="1224136" cy="77973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/>
                <a:t>Conocimiento y cuidado de  si mismo</a:t>
              </a:r>
              <a:endParaRPr lang="es-MX" sz="1200" dirty="0"/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3923928" y="2132856"/>
              <a:ext cx="1296144" cy="73030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/>
                <a:t>Autorregulación y ejercicio responsable de la libertad</a:t>
              </a:r>
              <a:endParaRPr lang="es-MX" sz="1200" dirty="0"/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3936120" y="3176400"/>
              <a:ext cx="1224136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/>
                <a:t>Respeto y valoración de la diversidad</a:t>
              </a:r>
              <a:endParaRPr lang="es-MX" sz="1200" dirty="0"/>
            </a:p>
          </p:txBody>
        </p:sp>
        <p:sp>
          <p:nvSpPr>
            <p:cNvPr id="12" name="11 Rectángulo redondeado"/>
            <p:cNvSpPr/>
            <p:nvPr/>
          </p:nvSpPr>
          <p:spPr>
            <a:xfrm>
              <a:off x="3959360" y="4146700"/>
              <a:ext cx="1224136" cy="65005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/>
                <a:t>Manejo y resolución de conflictos</a:t>
              </a:r>
              <a:endParaRPr lang="es-MX" sz="1200" dirty="0"/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5722984" y="1484784"/>
              <a:ext cx="1329643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/>
                <a:t>Sentido de pertenencia a la comunidad, la nación y la humanidad</a:t>
              </a:r>
              <a:endParaRPr lang="es-MX" sz="1200" dirty="0"/>
            </a:p>
          </p:txBody>
        </p:sp>
        <p:sp>
          <p:nvSpPr>
            <p:cNvPr id="14" name="13 Rectángulo redondeado"/>
            <p:cNvSpPr/>
            <p:nvPr/>
          </p:nvSpPr>
          <p:spPr>
            <a:xfrm>
              <a:off x="5735176" y="2647134"/>
              <a:ext cx="1224136" cy="63785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/>
                <a:t>Participación social y política</a:t>
              </a:r>
              <a:endParaRPr lang="es-MX" sz="1200" dirty="0"/>
            </a:p>
          </p:txBody>
        </p:sp>
        <p:sp>
          <p:nvSpPr>
            <p:cNvPr id="15" name="14 Rectángulo redondeado"/>
            <p:cNvSpPr/>
            <p:nvPr/>
          </p:nvSpPr>
          <p:spPr>
            <a:xfrm>
              <a:off x="5735176" y="3529401"/>
              <a:ext cx="1224136" cy="74479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/>
                <a:t>Apego a la legalidad y sentido de justicia</a:t>
              </a:r>
              <a:endParaRPr lang="es-MX" sz="1200" dirty="0"/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5734032" y="4586560"/>
              <a:ext cx="1224136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dirty="0" smtClean="0"/>
                <a:t>Comprensión y aprecio por la democracias</a:t>
              </a:r>
              <a:endParaRPr lang="es-MX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0607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706090"/>
          </a:xfrm>
        </p:spPr>
        <p:txBody>
          <a:bodyPr>
            <a:normAutofit/>
          </a:bodyPr>
          <a:lstStyle/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Continuidad en lo programas de  FCYE</a:t>
            </a:r>
            <a:endParaRPr lang="es-MX" sz="3200" dirty="0"/>
          </a:p>
        </p:txBody>
      </p:sp>
      <p:sp>
        <p:nvSpPr>
          <p:cNvPr id="4" name="3 Rectángulo"/>
          <p:cNvSpPr/>
          <p:nvPr/>
        </p:nvSpPr>
        <p:spPr>
          <a:xfrm>
            <a:off x="251520" y="863622"/>
            <a:ext cx="8640960" cy="1008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800" dirty="0"/>
              <a:t>L</a:t>
            </a:r>
            <a:r>
              <a:rPr lang="es-MX" sz="2800" dirty="0" smtClean="0"/>
              <a:t>os programas de FCyE </a:t>
            </a:r>
            <a:r>
              <a:rPr lang="es-MX" sz="2800" b="1" dirty="0" smtClean="0"/>
              <a:t>Primaria</a:t>
            </a:r>
            <a:r>
              <a:rPr lang="es-MX" sz="2800" dirty="0" smtClean="0"/>
              <a:t> tienen como columna vertebral ocho competencias cívicas y éticas.</a:t>
            </a:r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4032833356"/>
              </p:ext>
            </p:extLst>
          </p:nvPr>
        </p:nvGraphicFramePr>
        <p:xfrm>
          <a:off x="35496" y="1988840"/>
          <a:ext cx="885698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371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2137</TotalTime>
  <Words>3229</Words>
  <Application>Microsoft Office PowerPoint</Application>
  <PresentationFormat>Presentación en pantalla (4:3)</PresentationFormat>
  <Paragraphs>336</Paragraphs>
  <Slides>47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8" baseType="lpstr">
      <vt:lpstr>Forma de onda</vt:lpstr>
      <vt:lpstr>Presentación de PowerPoint</vt:lpstr>
      <vt:lpstr>Criterios para la actualización de los programas</vt:lpstr>
      <vt:lpstr>Criterios para la actualización de los programas</vt:lpstr>
      <vt:lpstr>La actualización de los programas implicó:</vt:lpstr>
      <vt:lpstr>La actualización de los programas implicó:</vt:lpstr>
      <vt:lpstr>Continuidad en los programas de  Formación Cívica y Ética</vt:lpstr>
      <vt:lpstr>Algunos contenidos que se  trabajan en la formación cívica y ética</vt:lpstr>
      <vt:lpstr>Continuidad en los programas de Formación Cívica y Ética en la Educación Básica</vt:lpstr>
      <vt:lpstr>Continuidad en lo programas de  FCYE</vt:lpstr>
      <vt:lpstr>Continuidad FCYE PRIMARIA 2011</vt:lpstr>
      <vt:lpstr>CAMBIOS EN FCyE PRIMARIA</vt:lpstr>
      <vt:lpstr>CAMBIOS EN FCyE PRIMARIA</vt:lpstr>
      <vt:lpstr>Propósitos del estudio de la Formación Cívica y Ética para la educación primaria</vt:lpstr>
      <vt:lpstr>Programa primaria 2008</vt:lpstr>
      <vt:lpstr>Programa primaria 2008</vt:lpstr>
      <vt:lpstr>Programa primaria 2008</vt:lpstr>
      <vt:lpstr>Programa primaria 2008</vt:lpstr>
      <vt:lpstr>Elementos de los bloques temáticos</vt:lpstr>
      <vt:lpstr>Presentación de PowerPoint</vt:lpstr>
      <vt:lpstr>CAMBIOS EN FCyE SECUNDARIA</vt:lpstr>
      <vt:lpstr>PROGRAMA SECUNDARIA 2006</vt:lpstr>
      <vt:lpstr>PROGRAMA SECUNDARIA 2006</vt:lpstr>
      <vt:lpstr>PROGRAMA SECUNDARIA 2006</vt:lpstr>
      <vt:lpstr>Elementos de los bloques temáticos</vt:lpstr>
      <vt:lpstr>PROGRAMA SECUNDARIA 2011</vt:lpstr>
      <vt:lpstr>PROGRAMA SECUNDARIA 2011</vt:lpstr>
      <vt:lpstr>Ejemplo de Contenido: justicia</vt:lpstr>
      <vt:lpstr>Ejemplo de Contenido: justicia</vt:lpstr>
      <vt:lpstr>Ejemplo de Contenidos: igualdad de las personas en dignidad y derechos</vt:lpstr>
      <vt:lpstr>Ejemplo de Contenidos: igualdad de las personas en dignidad y derechos</vt:lpstr>
      <vt:lpstr>Cambios en el programa de educación preescolar</vt:lpstr>
      <vt:lpstr>Preescolar 2011</vt:lpstr>
      <vt:lpstr>Preescolar 2011</vt:lpstr>
      <vt:lpstr>Preescolar 2011</vt:lpstr>
      <vt:lpstr>Preescolar 2011</vt:lpstr>
      <vt:lpstr>Preescolar 2011</vt:lpstr>
      <vt:lpstr>Cambios en los programas de FCyÉ primaria</vt:lpstr>
      <vt:lpstr>Primer grado, Primaria 2011</vt:lpstr>
      <vt:lpstr>Segundo grado, Primaria 2011</vt:lpstr>
      <vt:lpstr>Tercer grado, Primaria 2011</vt:lpstr>
      <vt:lpstr>Cuarto grado, Primaria 2011</vt:lpstr>
      <vt:lpstr>Quinto grado, Primaria 2011</vt:lpstr>
      <vt:lpstr>Sexto grado, Primaria 2011</vt:lpstr>
      <vt:lpstr>Cambios en los programas FCyÉ secundaria</vt:lpstr>
      <vt:lpstr>Secundaria 2011, Segundo grado</vt:lpstr>
      <vt:lpstr>Secundaria, Tercer grado</vt:lpstr>
      <vt:lpstr>Presentación de PowerPoint</vt:lpstr>
    </vt:vector>
  </TitlesOfParts>
  <Company>Secretaria de Educacion Publica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AUSENCIO SACHEZ GUTIERREZ</dc:creator>
  <cp:lastModifiedBy>OSCAR ISIDRO BRUNO</cp:lastModifiedBy>
  <cp:revision>150</cp:revision>
  <cp:lastPrinted>2011-06-28T16:02:22Z</cp:lastPrinted>
  <dcterms:created xsi:type="dcterms:W3CDTF">2011-06-20T15:39:59Z</dcterms:created>
  <dcterms:modified xsi:type="dcterms:W3CDTF">2011-09-12T18:06:59Z</dcterms:modified>
</cp:coreProperties>
</file>